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4"/>
  </p:sldMasterIdLst>
  <p:notesMasterIdLst>
    <p:notesMasterId r:id="rId118"/>
  </p:notesMasterIdLst>
  <p:sldIdLst>
    <p:sldId id="445" r:id="rId5"/>
    <p:sldId id="452" r:id="rId6"/>
    <p:sldId id="504" r:id="rId7"/>
    <p:sldId id="485" r:id="rId8"/>
    <p:sldId id="528" r:id="rId9"/>
    <p:sldId id="537" r:id="rId10"/>
    <p:sldId id="530" r:id="rId11"/>
    <p:sldId id="540" r:id="rId12"/>
    <p:sldId id="529" r:id="rId13"/>
    <p:sldId id="541" r:id="rId14"/>
    <p:sldId id="542" r:id="rId15"/>
    <p:sldId id="550" r:id="rId16"/>
    <p:sldId id="545" r:id="rId17"/>
    <p:sldId id="538" r:id="rId18"/>
    <p:sldId id="560" r:id="rId19"/>
    <p:sldId id="561" r:id="rId20"/>
    <p:sldId id="562" r:id="rId21"/>
    <p:sldId id="558" r:id="rId22"/>
    <p:sldId id="543" r:id="rId23"/>
    <p:sldId id="557" r:id="rId24"/>
    <p:sldId id="559" r:id="rId25"/>
    <p:sldId id="544" r:id="rId26"/>
    <p:sldId id="556" r:id="rId27"/>
    <p:sldId id="546" r:id="rId28"/>
    <p:sldId id="547" r:id="rId29"/>
    <p:sldId id="563" r:id="rId30"/>
    <p:sldId id="564" r:id="rId31"/>
    <p:sldId id="565" r:id="rId32"/>
    <p:sldId id="531" r:id="rId33"/>
    <p:sldId id="509" r:id="rId34"/>
    <p:sldId id="532" r:id="rId35"/>
    <p:sldId id="533" r:id="rId36"/>
    <p:sldId id="534" r:id="rId37"/>
    <p:sldId id="535" r:id="rId38"/>
    <p:sldId id="536" r:id="rId39"/>
    <p:sldId id="487" r:id="rId40"/>
    <p:sldId id="488" r:id="rId41"/>
    <p:sldId id="489" r:id="rId42"/>
    <p:sldId id="490" r:id="rId43"/>
    <p:sldId id="491" r:id="rId44"/>
    <p:sldId id="492" r:id="rId45"/>
    <p:sldId id="493" r:id="rId46"/>
    <p:sldId id="494" r:id="rId47"/>
    <p:sldId id="495" r:id="rId48"/>
    <p:sldId id="496" r:id="rId49"/>
    <p:sldId id="497" r:id="rId50"/>
    <p:sldId id="498" r:id="rId51"/>
    <p:sldId id="499" r:id="rId52"/>
    <p:sldId id="500" r:id="rId53"/>
    <p:sldId id="450" r:id="rId54"/>
    <p:sldId id="453" r:id="rId55"/>
    <p:sldId id="507" r:id="rId56"/>
    <p:sldId id="455" r:id="rId57"/>
    <p:sldId id="456" r:id="rId58"/>
    <p:sldId id="457" r:id="rId59"/>
    <p:sldId id="458" r:id="rId60"/>
    <p:sldId id="459" r:id="rId61"/>
    <p:sldId id="460" r:id="rId62"/>
    <p:sldId id="461" r:id="rId63"/>
    <p:sldId id="462" r:id="rId64"/>
    <p:sldId id="463" r:id="rId65"/>
    <p:sldId id="464" r:id="rId66"/>
    <p:sldId id="465" r:id="rId67"/>
    <p:sldId id="466" r:id="rId68"/>
    <p:sldId id="467" r:id="rId69"/>
    <p:sldId id="510" r:id="rId70"/>
    <p:sldId id="511" r:id="rId71"/>
    <p:sldId id="513" r:id="rId72"/>
    <p:sldId id="514" r:id="rId73"/>
    <p:sldId id="515" r:id="rId74"/>
    <p:sldId id="516" r:id="rId75"/>
    <p:sldId id="517" r:id="rId76"/>
    <p:sldId id="518" r:id="rId77"/>
    <p:sldId id="519" r:id="rId78"/>
    <p:sldId id="520" r:id="rId79"/>
    <p:sldId id="521" r:id="rId80"/>
    <p:sldId id="522" r:id="rId81"/>
    <p:sldId id="523" r:id="rId82"/>
    <p:sldId id="524" r:id="rId83"/>
    <p:sldId id="525" r:id="rId84"/>
    <p:sldId id="526" r:id="rId85"/>
    <p:sldId id="527" r:id="rId86"/>
    <p:sldId id="503" r:id="rId87"/>
    <p:sldId id="469" r:id="rId88"/>
    <p:sldId id="508" r:id="rId89"/>
    <p:sldId id="471" r:id="rId90"/>
    <p:sldId id="472" r:id="rId91"/>
    <p:sldId id="473" r:id="rId92"/>
    <p:sldId id="474" r:id="rId93"/>
    <p:sldId id="475" r:id="rId94"/>
    <p:sldId id="476" r:id="rId95"/>
    <p:sldId id="477" r:id="rId96"/>
    <p:sldId id="478" r:id="rId97"/>
    <p:sldId id="479" r:id="rId98"/>
    <p:sldId id="480" r:id="rId99"/>
    <p:sldId id="481" r:id="rId100"/>
    <p:sldId id="482" r:id="rId101"/>
    <p:sldId id="506" r:id="rId102"/>
    <p:sldId id="505" r:id="rId103"/>
    <p:sldId id="501" r:id="rId104"/>
    <p:sldId id="446" r:id="rId105"/>
    <p:sldId id="448" r:id="rId106"/>
    <p:sldId id="410" r:id="rId107"/>
    <p:sldId id="378" r:id="rId108"/>
    <p:sldId id="405" r:id="rId109"/>
    <p:sldId id="416" r:id="rId110"/>
    <p:sldId id="422" r:id="rId111"/>
    <p:sldId id="449" r:id="rId112"/>
    <p:sldId id="409" r:id="rId113"/>
    <p:sldId id="413" r:id="rId114"/>
    <p:sldId id="399" r:id="rId115"/>
    <p:sldId id="414" r:id="rId116"/>
    <p:sldId id="400" r:id="rId1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8DBA"/>
    <a:srgbClr val="539BC4"/>
    <a:srgbClr val="144150"/>
    <a:srgbClr val="000000"/>
    <a:srgbClr val="FF6600"/>
    <a:srgbClr val="E1F5FF"/>
    <a:srgbClr val="1F8EBB"/>
    <a:srgbClr val="5BD4FF"/>
    <a:srgbClr val="23232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E3A06-7E97-4F36-9045-77C1910FB2C8}" v="99" dt="2019-03-06T16:19:42.625"/>
    <p1510:client id="{D99F3AEC-943D-45E4-9CCA-C80166F64B7D}" v="1578" dt="2019-03-06T10:19:19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haëlle GRALL" userId="c6421367-9269-4d6f-84ae-2528653955c5" providerId="ADAL" clId="{32954D1C-8502-4E63-B9C2-3A133E3E38F5}"/>
    <pc:docChg chg="addSld delSld modSld">
      <pc:chgData name="Raphaëlle GRALL" userId="c6421367-9269-4d6f-84ae-2528653955c5" providerId="ADAL" clId="{32954D1C-8502-4E63-B9C2-3A133E3E38F5}" dt="2019-03-05T14:11:55.321" v="13" actId="2696"/>
      <pc:docMkLst>
        <pc:docMk/>
      </pc:docMkLst>
      <pc:sldChg chg="add del">
        <pc:chgData name="Raphaëlle GRALL" userId="c6421367-9269-4d6f-84ae-2528653955c5" providerId="ADAL" clId="{32954D1C-8502-4E63-B9C2-3A133E3E38F5}" dt="2019-03-05T14:11:55.214" v="7" actId="2696"/>
        <pc:sldMkLst>
          <pc:docMk/>
          <pc:sldMk cId="273043451" sldId="450"/>
        </pc:sldMkLst>
      </pc:sldChg>
      <pc:sldChg chg="add del">
        <pc:chgData name="Raphaëlle GRALL" userId="c6421367-9269-4d6f-84ae-2528653955c5" providerId="ADAL" clId="{32954D1C-8502-4E63-B9C2-3A133E3E38F5}" dt="2019-03-05T14:11:55.240" v="8" actId="2696"/>
        <pc:sldMkLst>
          <pc:docMk/>
          <pc:sldMk cId="3861427941" sldId="451"/>
        </pc:sldMkLst>
      </pc:sldChg>
      <pc:sldChg chg="add del">
        <pc:chgData name="Raphaëlle GRALL" userId="c6421367-9269-4d6f-84ae-2528653955c5" providerId="ADAL" clId="{32954D1C-8502-4E63-B9C2-3A133E3E38F5}" dt="2019-03-05T14:11:55.257" v="9" actId="2696"/>
        <pc:sldMkLst>
          <pc:docMk/>
          <pc:sldMk cId="1059850586" sldId="452"/>
        </pc:sldMkLst>
      </pc:sldChg>
      <pc:sldChg chg="add del">
        <pc:chgData name="Raphaëlle GRALL" userId="c6421367-9269-4d6f-84ae-2528653955c5" providerId="ADAL" clId="{32954D1C-8502-4E63-B9C2-3A133E3E38F5}" dt="2019-03-05T14:11:55.276" v="10" actId="2696"/>
        <pc:sldMkLst>
          <pc:docMk/>
          <pc:sldMk cId="3337802050" sldId="453"/>
        </pc:sldMkLst>
      </pc:sldChg>
      <pc:sldChg chg="add del">
        <pc:chgData name="Raphaëlle GRALL" userId="c6421367-9269-4d6f-84ae-2528653955c5" providerId="ADAL" clId="{32954D1C-8502-4E63-B9C2-3A133E3E38F5}" dt="2019-03-05T14:11:55.290" v="11" actId="2696"/>
        <pc:sldMkLst>
          <pc:docMk/>
          <pc:sldMk cId="772327687" sldId="454"/>
        </pc:sldMkLst>
      </pc:sldChg>
      <pc:sldChg chg="add del">
        <pc:chgData name="Raphaëlle GRALL" userId="c6421367-9269-4d6f-84ae-2528653955c5" providerId="ADAL" clId="{32954D1C-8502-4E63-B9C2-3A133E3E38F5}" dt="2019-03-05T14:11:55.306" v="12" actId="2696"/>
        <pc:sldMkLst>
          <pc:docMk/>
          <pc:sldMk cId="871463008" sldId="455"/>
        </pc:sldMkLst>
      </pc:sldChg>
      <pc:sldChg chg="add del">
        <pc:chgData name="Raphaëlle GRALL" userId="c6421367-9269-4d6f-84ae-2528653955c5" providerId="ADAL" clId="{32954D1C-8502-4E63-B9C2-3A133E3E38F5}" dt="2019-03-05T14:11:55.321" v="13" actId="2696"/>
        <pc:sldMkLst>
          <pc:docMk/>
          <pc:sldMk cId="4257157422" sldId="456"/>
        </pc:sldMkLst>
      </pc:sldChg>
    </pc:docChg>
  </pc:docChgLst>
  <pc:docChgLst>
    <pc:chgData name="Raphaëlle GRALL" userId="c6421367-9269-4d6f-84ae-2528653955c5" providerId="ADAL" clId="{D99F3AEC-943D-45E4-9CCA-C80166F64B7D}"/>
    <pc:docChg chg="undo redo custSel addSld delSld modSld sldOrd modMainMaster modNotesMaster">
      <pc:chgData name="Raphaëlle GRALL" userId="c6421367-9269-4d6f-84ae-2528653955c5" providerId="ADAL" clId="{D99F3AEC-943D-45E4-9CCA-C80166F64B7D}" dt="2019-03-06T10:19:19.958" v="1519" actId="20577"/>
      <pc:docMkLst>
        <pc:docMk/>
      </pc:docMkLst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212901361" sldId="378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2901361" sldId="378"/>
            <ac:spMk id="20" creationId="{40F77EB4-A2F3-4C8D-AB39-B5F592344D63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2901361" sldId="378"/>
            <ac:spMk id="26" creationId="{2AC5DE93-5110-460E-B291-3FBDA335358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2901361" sldId="378"/>
            <ac:spMk id="27" creationId="{073582D6-D0B8-4D20-8732-66421544F441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2901361" sldId="378"/>
            <ac:spMk id="31" creationId="{A662E1BE-E015-435F-999C-C4E60165FD29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2901361" sldId="378"/>
            <ac:spMk id="32" creationId="{73396ED1-810A-40D1-B558-6DEEDD2696A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2901361" sldId="378"/>
            <ac:spMk id="35" creationId="{0908651B-26F0-4518-93F4-CDCF160EB0C1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12901361" sldId="378"/>
            <ac:picMk id="8" creationId="{453BFBED-A6AB-4C3F-9DDC-0555CA1DBF1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12901361" sldId="378"/>
            <ac:picMk id="36" creationId="{89A02C68-8584-40DA-92CF-FEBE8E5DC3EC}"/>
          </ac:picMkLst>
        </pc:pic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1820104492" sldId="399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4" creationId="{E0D04DBF-44C6-4199-9B2A-69278590C834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22" creationId="{1995004D-CD81-4214-BB02-12D6B3E9351A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25" creationId="{A85E1D06-ED41-4723-8815-3D9741700967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31" creationId="{DFC35F9E-C895-452D-BF15-B4819D3CD47A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34" creationId="{86BC496E-14A5-4BA0-BAF5-D81A70CBE05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35" creationId="{D1C878B8-C0DF-40A0-BA05-070A628A10FC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36" creationId="{BF7E931A-D109-422E-809D-23400977A6ED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39" creationId="{29411BBE-B4D5-410F-BC20-AE89DDC4082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52" creationId="{6AB5893B-A5EE-4B10-BF56-410AFCEA129F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84" creationId="{2CB87283-BE29-4C48-B794-8EC676D3E1A4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20104492" sldId="399"/>
            <ac:spMk id="118" creationId="{E2E1A3B1-F8AB-47DC-9132-786177D99D3E}"/>
          </ac:spMkLst>
        </pc:sp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820104492" sldId="399"/>
            <ac:cxnSpMk id="27" creationId="{9F99AC0D-B4D5-4D52-B27F-CE9F1ADF85D5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820104492" sldId="399"/>
            <ac:cxnSpMk id="28" creationId="{E4912BE2-E6DA-4B7A-84B4-58A9EAB87630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820104492" sldId="399"/>
            <ac:cxnSpMk id="29" creationId="{A89F0DEC-2D50-4D98-BEAA-F1D0B75B7B07}"/>
          </ac:cxnSpMkLst>
        </pc:cxnChg>
      </pc:sldChg>
      <pc:sldChg chg="addSp delSp modSp">
        <pc:chgData name="Raphaëlle GRALL" userId="c6421367-9269-4d6f-84ae-2528653955c5" providerId="ADAL" clId="{D99F3AEC-943D-45E4-9CCA-C80166F64B7D}" dt="2019-03-06T10:17:10.648" v="1372" actId="478"/>
        <pc:sldMkLst>
          <pc:docMk/>
          <pc:sldMk cId="2561506960" sldId="400"/>
        </pc:sldMkLst>
        <pc:spChg chg="add del mod">
          <ac:chgData name="Raphaëlle GRALL" userId="c6421367-9269-4d6f-84ae-2528653955c5" providerId="ADAL" clId="{D99F3AEC-943D-45E4-9CCA-C80166F64B7D}" dt="2019-03-06T10:17:10.648" v="1372" actId="478"/>
          <ac:spMkLst>
            <pc:docMk/>
            <pc:sldMk cId="2561506960" sldId="400"/>
            <ac:spMk id="5" creationId="{BAA05DC8-E7A8-4990-B3C3-E818B3E52C8D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3" creationId="{921E6404-6A58-4DAF-8A48-CFB6D0847A19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4" creationId="{355FA929-7403-420E-89E6-119967D6CB6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6" creationId="{23D1FDEF-1CE8-4E18-A561-F49DE366F40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7" creationId="{990034FB-29AC-4967-8B3C-C16B469CBA23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8" creationId="{C7AC84F7-616E-4596-BD5A-701AC75EF1C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9" creationId="{57429601-CA8E-41E5-8CC9-8AF7F858137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0" creationId="{F2BA7632-A57D-4624-90EE-80316B7BC985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1" creationId="{373B1D54-44A7-4FF0-BCD1-3E72C869D162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2" creationId="{8D99E8BC-394A-4845-BE58-A3809BB1485C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3" creationId="{442A893E-CAE8-455A-88B6-63E0296DC065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4" creationId="{797EB22B-8C36-429C-8D78-8AF61BE86003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5" creationId="{E19B5D10-1AF2-4785-AE7E-3BD30C44935F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6" creationId="{844E728D-195A-4925-BDAD-DB72CB049CE5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7" creationId="{F452147E-006B-4B65-8D0E-DEB1A6551DF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8" creationId="{5C7AFD1E-0D88-43FA-99E6-55DA4951E77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19" creationId="{BEFDD6CA-F6AB-4149-BA78-6999B67F65A1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20" creationId="{36DE28B0-7637-42F1-A771-464AD0D4E98E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23" creationId="{56119E2C-8E6A-4C41-91F9-9C4733F9303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27" creationId="{B0961D60-C032-4825-A5CD-8868C8C9CA1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28" creationId="{626A47BD-5E3E-4A0D-9C67-83547BDE15A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29" creationId="{CF321C0E-6BB5-4495-BFF2-6C836C55F5AC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30" creationId="{1DF8B59B-A66E-4A65-9774-637A52D3F6E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58" creationId="{0B9220EC-EFF4-4E80-8E87-F9811BF527E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561506960" sldId="400"/>
            <ac:picMk id="60" creationId="{77E71E58-D967-4618-9AFF-DEE50344610B}"/>
          </ac:picMkLst>
        </pc:picChg>
      </pc:sldChg>
      <pc:sldChg chg="modSp del">
        <pc:chgData name="Raphaëlle GRALL" userId="c6421367-9269-4d6f-84ae-2528653955c5" providerId="ADAL" clId="{D99F3AEC-943D-45E4-9CCA-C80166F64B7D}" dt="2019-03-05T16:54:05.414" v="794" actId="2696"/>
        <pc:sldMkLst>
          <pc:docMk/>
          <pc:sldMk cId="2673328978" sldId="401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673328978" sldId="401"/>
            <ac:spMk id="6" creationId="{B2A240C3-4001-483D-8744-E2482CC1F333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673328978" sldId="401"/>
            <ac:spMk id="8" creationId="{DEA5233B-F491-4263-99D6-9C8F43B7A7D0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673328978" sldId="401"/>
            <ac:spMk id="12" creationId="{236799B8-87BD-4001-B6DC-27586E09665F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673328978" sldId="401"/>
            <ac:picMk id="7" creationId="{2E80C195-7DBD-4834-BA1D-4D885B2A0D35}"/>
          </ac:picMkLst>
        </pc:picChg>
      </pc:sldChg>
      <pc:sldChg chg="modSp">
        <pc:chgData name="Raphaëlle GRALL" userId="c6421367-9269-4d6f-84ae-2528653955c5" providerId="ADAL" clId="{D99F3AEC-943D-45E4-9CCA-C80166F64B7D}" dt="2019-03-05T14:46:49.193" v="44"/>
        <pc:sldMkLst>
          <pc:docMk/>
          <pc:sldMk cId="1772353207" sldId="405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72353207" sldId="405"/>
            <ac:spMk id="4" creationId="{E0D04DBF-44C6-4199-9B2A-69278590C834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72353207" sldId="405"/>
            <ac:spMk id="13" creationId="{1DC1AD61-452E-4A84-BF70-3F7542079EAD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72353207" sldId="405"/>
            <ac:spMk id="14" creationId="{32CAA222-765E-4E08-AAE6-BE25797AD123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72353207" sldId="405"/>
            <ac:spMk id="15" creationId="{5C05E99B-EA1A-4BDA-BDEB-8C326BD95B86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72353207" sldId="405"/>
            <ac:spMk id="17" creationId="{6CF5871D-E0A1-44EB-B438-90EB811BAC53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72353207" sldId="405"/>
            <ac:spMk id="97" creationId="{F82A0182-ABF0-4799-BA68-3B2A271EA317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772353207" sldId="405"/>
            <ac:picMk id="6" creationId="{494A6C65-DA49-4CEC-AA65-8B391BD6DD1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772353207" sldId="405"/>
            <ac:picMk id="21" creationId="{51212DEA-AAC7-45F4-BB99-0D4ECE159579}"/>
          </ac:picMkLst>
        </pc:pic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72353207" sldId="405"/>
            <ac:cxnSpMk id="16" creationId="{6EF443A1-7B01-43CE-97C5-C27E1E3A160A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72353207" sldId="405"/>
            <ac:cxnSpMk id="27" creationId="{9F99AC0D-B4D5-4D52-B27F-CE9F1ADF85D5}"/>
          </ac:cxnSpMkLst>
        </pc:cxn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3827650354" sldId="409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827650354" sldId="409"/>
            <ac:spMk id="40" creationId="{40B31A15-FBA4-4484-80EE-E3314899A812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" creationId="{5124A1E1-66F5-46AC-98F0-DC01E28BBA2A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4" creationId="{B0521F43-FCC8-48E3-BDF8-F8D618193591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5" creationId="{92D41D74-3E83-4830-B71B-4F0153A6DA94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9" creationId="{126AB82C-0A5F-4723-8B6B-6920DCB7022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0" creationId="{8AB2048F-96B2-4F42-A394-1994FF2A859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1" creationId="{E08988A5-D204-4B2D-9E06-E7DFAE33BC6A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2" creationId="{145DE7A2-8FB1-4C1F-9DAE-179CBD4116EA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3" creationId="{0DE2AF0B-46F1-4503-B13B-68DB81E5351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5" creationId="{858B0E20-E4E7-40AD-9280-DE2AF06A88E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6" creationId="{C3942D62-9ACB-4FF6-8949-FB10625E14BF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7" creationId="{FBF5DDE2-C2F1-48AD-A0FA-53EB5A2C2F64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8" creationId="{4A3E7B22-66B9-4E45-B190-541A13249D6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19" creationId="{330CC4F4-F061-44F6-BBC6-07F587905E52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0" creationId="{87C0A5A2-D606-42F8-A8A3-7B1442545F1C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1" creationId="{CF06218D-6B14-4E8F-8048-438DC6679F24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2" creationId="{964E4759-58B1-4334-A7AF-8F19A39342BA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3" creationId="{C65C3C4E-75B9-4737-A0DA-5EDC2037B6B4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4" creationId="{C604554A-28B7-4B59-9A52-60668A1CF99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5" creationId="{D79638FC-6758-4005-A2B1-71BB47C24F2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6" creationId="{686BE191-7D89-4121-8616-114DE7FE96F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7" creationId="{95BAC74C-0466-4CDC-BB98-EAC8B93BC63C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8" creationId="{EC30AE89-52E2-48F4-8306-4CFDC103DC41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29" creationId="{3640B997-F20C-4673-BFE3-56959369B8C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0" creationId="{43AB861D-6724-419F-9D92-C217CAA7DFF9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1" creationId="{326E3E53-D190-48D6-89D9-B1417B33F8D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3" creationId="{8D799E38-8535-475D-AF58-DA27136E9239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4" creationId="{EA73F0B8-DBF1-4493-A3D9-99328E501F8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5" creationId="{86D60D09-20B4-47C5-B81B-AFC443DD5823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6" creationId="{8792BB15-AFF7-411D-AFA1-0DFCF942DB1E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7" creationId="{B56E6395-9E2E-453F-8A4D-BFC891CC728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8" creationId="{1D697028-A627-44FC-BCA4-F7BC16F1EE3D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827650354" sldId="409"/>
            <ac:picMk id="39" creationId="{D7F8E0B9-7B7B-4B90-86EE-465216C31839}"/>
          </ac:picMkLst>
        </pc:pic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1757577675" sldId="410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57577675" sldId="410"/>
            <ac:spMk id="3" creationId="{8939DF28-E2EB-4584-9E3B-D4D6AEAA768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57577675" sldId="410"/>
            <ac:spMk id="63" creationId="{6814B06A-7843-47EB-B1F3-5EB28E4D9BD4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57577675" sldId="410"/>
            <ac:spMk id="80" creationId="{EEBC0D87-1345-4368-A392-6E65F6EE5913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57577675" sldId="410"/>
            <ac:spMk id="81" creationId="{ED410D4B-0006-44AC-888A-FBBC8A4D87F6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57577675" sldId="410"/>
            <ac:spMk id="82" creationId="{1348945D-57FE-4969-954D-F8229DC810F8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757577675" sldId="410"/>
            <ac:picMk id="26" creationId="{6B91813A-2D76-43ED-9537-DF1BFBFDCFF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757577675" sldId="410"/>
            <ac:picMk id="28" creationId="{B70E3337-9A62-4034-B570-411D386218A3}"/>
          </ac:picMkLst>
        </pc:pic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57577675" sldId="410"/>
            <ac:cxnSpMk id="87" creationId="{7D6BCAB3-0364-4AB6-A085-8B91040DEB23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57577675" sldId="410"/>
            <ac:cxnSpMk id="90" creationId="{8B4E05FD-38AC-44A6-9108-B041C2BE2AB9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57577675" sldId="410"/>
            <ac:cxnSpMk id="92" creationId="{2E380F0F-35F1-4078-8B90-DDD7A3CDB852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57577675" sldId="410"/>
            <ac:cxnSpMk id="94" creationId="{D2BEEAF5-4C8A-4838-A22C-58ACF92553B1}"/>
          </ac:cxnSpMkLst>
        </pc:cxn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298670695" sldId="413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98670695" sldId="413"/>
            <ac:spMk id="40" creationId="{4FECB22D-55D9-482E-A056-F5C21B4CF498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98670695" sldId="413"/>
            <ac:picMk id="7" creationId="{BB60BC88-B66F-4297-A518-AB1AE6EB427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98670695" sldId="413"/>
            <ac:picMk id="14" creationId="{F1C5D44A-49C1-46E6-A42E-263141DBD333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98670695" sldId="413"/>
            <ac:picMk id="41" creationId="{07C6B5A2-A427-4AAA-A2DB-2A6FBE22F06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98670695" sldId="413"/>
            <ac:picMk id="42" creationId="{7B1096BE-8F39-42AA-ADE4-BAFF866D9145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98670695" sldId="413"/>
            <ac:picMk id="43" creationId="{C4078376-8735-44E6-A902-754E9BC23F9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98670695" sldId="413"/>
            <ac:picMk id="44" creationId="{BE38E433-04C0-42AB-A950-CB0342632F51}"/>
          </ac:picMkLst>
        </pc:picChg>
      </pc:sldChg>
      <pc:sldChg chg="addSp delSp modSp modNotes">
        <pc:chgData name="Raphaëlle GRALL" userId="c6421367-9269-4d6f-84ae-2528653955c5" providerId="ADAL" clId="{D99F3AEC-943D-45E4-9CCA-C80166F64B7D}" dt="2019-03-06T10:17:00.694" v="1370" actId="478"/>
        <pc:sldMkLst>
          <pc:docMk/>
          <pc:sldMk cId="2350761139" sldId="414"/>
        </pc:sldMkLst>
        <pc:spChg chg="add del mod">
          <ac:chgData name="Raphaëlle GRALL" userId="c6421367-9269-4d6f-84ae-2528653955c5" providerId="ADAL" clId="{D99F3AEC-943D-45E4-9CCA-C80166F64B7D}" dt="2019-03-06T10:17:00.694" v="1370" actId="478"/>
          <ac:spMkLst>
            <pc:docMk/>
            <pc:sldMk cId="2350761139" sldId="414"/>
            <ac:spMk id="2" creationId="{29003A24-B6DA-4DD0-AB3B-C9014D00D8DA}"/>
          </ac:spMkLst>
        </pc:spChg>
        <pc:spChg chg="add del mod">
          <ac:chgData name="Raphaëlle GRALL" userId="c6421367-9269-4d6f-84ae-2528653955c5" providerId="ADAL" clId="{D99F3AEC-943D-45E4-9CCA-C80166F64B7D}" dt="2019-03-06T10:16:58.685" v="1369" actId="478"/>
          <ac:spMkLst>
            <pc:docMk/>
            <pc:sldMk cId="2350761139" sldId="414"/>
            <ac:spMk id="6" creationId="{91AF7763-92B2-40B6-9AFC-C53CE537D90C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350761139" sldId="414"/>
            <ac:picMk id="4" creationId="{BC7AE225-B6FF-42BE-AF16-298B16AB358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350761139" sldId="414"/>
            <ac:picMk id="8" creationId="{DA756DA4-0437-44C0-BB5F-B51C8E32AFA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350761139" sldId="414"/>
            <ac:picMk id="9" creationId="{FD26073E-58A6-4BBA-B71A-565F260B2C91}"/>
          </ac:picMkLst>
        </pc:picChg>
      </pc:sldChg>
      <pc:sldChg chg="modSp del">
        <pc:chgData name="Raphaëlle GRALL" userId="c6421367-9269-4d6f-84ae-2528653955c5" providerId="ADAL" clId="{D99F3AEC-943D-45E4-9CCA-C80166F64B7D}" dt="2019-03-05T16:18:08.380" v="335" actId="2696"/>
        <pc:sldMkLst>
          <pc:docMk/>
          <pc:sldMk cId="2147316874" sldId="415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47316874" sldId="415"/>
            <ac:spMk id="8" creationId="{8DED9F48-4ADF-474E-A44D-69777A8021D6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47316874" sldId="415"/>
            <ac:spMk id="10" creationId="{AE330D31-3004-462A-836A-30CE92DC821C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47316874" sldId="415"/>
            <ac:spMk id="17" creationId="{FA575F94-9E21-45A0-9230-C64451B54714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147316874" sldId="415"/>
            <ac:spMk id="18" creationId="{0400359C-C098-4826-BD59-D11D0B7EC263}"/>
          </ac:spMkLst>
        </pc:spChg>
        <pc:grpChg chg="mod">
          <ac:chgData name="Raphaëlle GRALL" userId="c6421367-9269-4d6f-84ae-2528653955c5" providerId="ADAL" clId="{D99F3AEC-943D-45E4-9CCA-C80166F64B7D}" dt="2019-03-05T14:46:49.193" v="44"/>
          <ac:grpSpMkLst>
            <pc:docMk/>
            <pc:sldMk cId="2147316874" sldId="415"/>
            <ac:grpSpMk id="15" creationId="{454727FD-8A28-4AD9-83FC-198476CB2139}"/>
          </ac:grpSpMkLst>
        </pc:gr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147316874" sldId="415"/>
            <ac:picMk id="11" creationId="{0411E25B-05A2-4122-A146-C5E5E3EF4E55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147316874" sldId="415"/>
            <ac:picMk id="13" creationId="{757E0A14-55A2-4379-B3E0-75B340D0ADFD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2147316874" sldId="415"/>
            <ac:picMk id="14" creationId="{F33875D0-4895-4109-AF49-4688C6508933}"/>
          </ac:picMkLst>
        </pc:pic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3725918429" sldId="416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725918429" sldId="416"/>
            <ac:spMk id="12" creationId="{C73E94F3-B579-4800-803C-45EAA6D9ED69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725918429" sldId="416"/>
            <ac:spMk id="14" creationId="{8EF6176D-1E29-4563-B9E1-5458FEF7731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725918429" sldId="416"/>
            <ac:spMk id="15" creationId="{6B879C22-4094-4C76-A055-62CB293DF19B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725918429" sldId="416"/>
            <ac:spMk id="16" creationId="{592F02D1-0B53-43EC-A3B3-1D072E2B4DC1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725918429" sldId="416"/>
            <ac:spMk id="118" creationId="{E2E1A3B1-F8AB-47DC-9132-786177D99D3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725918429" sldId="416"/>
            <ac:spMk id="122" creationId="{BA9A0D25-58F5-4042-878E-EFFDC2AB46FD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725918429" sldId="416"/>
            <ac:picMk id="4" creationId="{CB27A281-FDCA-4A95-A3F5-1ED9C70C14D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725918429" sldId="416"/>
            <ac:picMk id="18" creationId="{B7AB82C2-BBE2-4920-8BBD-2AF2C5DC43B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725918429" sldId="416"/>
            <ac:picMk id="22" creationId="{2FA2BB16-E846-4585-BD70-8D28DBA84E89}"/>
          </ac:picMkLst>
        </pc:pic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3725918429" sldId="416"/>
            <ac:cxnSpMk id="13" creationId="{19B10C4B-AAC8-49A6-8A58-8CE6C0C50D09}"/>
          </ac:cxnSpMkLst>
        </pc:cxn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3725918429" sldId="416"/>
            <ac:cxnSpMk id="29" creationId="{A89F0DEC-2D50-4D98-BEAA-F1D0B75B7B07}"/>
          </ac:cxnSpMkLst>
        </pc:cxnChg>
      </pc:sldChg>
      <pc:sldChg chg="modSp">
        <pc:chgData name="Raphaëlle GRALL" userId="c6421367-9269-4d6f-84ae-2528653955c5" providerId="ADAL" clId="{D99F3AEC-943D-45E4-9CCA-C80166F64B7D}" dt="2019-03-05T14:46:49.193" v="44"/>
        <pc:sldMkLst>
          <pc:docMk/>
          <pc:sldMk cId="1366456782" sldId="422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366456782" sldId="422"/>
            <ac:spMk id="4" creationId="{704F1E65-1F7F-45A2-95C1-0967E532096B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366456782" sldId="422"/>
            <ac:spMk id="13" creationId="{E3FBAC8D-D76D-461E-9B1A-E3BAF56A590A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366456782" sldId="422"/>
            <ac:picMk id="16" creationId="{232E7CE6-885E-41D3-810E-499AB49C96C5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366456782" sldId="422"/>
            <ac:picMk id="18" creationId="{CB061AE3-5183-4C13-9263-590903F0A8AA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366456782" sldId="422"/>
            <ac:picMk id="47" creationId="{7C4102A5-C333-4B5E-B43C-31A13CF644BB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366456782" sldId="422"/>
            <ac:picMk id="50" creationId="{F6C79C99-326B-4D10-8626-251FAD276D12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366456782" sldId="422"/>
            <ac:picMk id="51" creationId="{FC64639C-6C7B-4F87-B848-7CEF4F8B51A2}"/>
          </ac:picMkLst>
        </pc:picChg>
      </pc:sldChg>
      <pc:sldChg chg="modSp del modNotes">
        <pc:chgData name="Raphaëlle GRALL" userId="c6421367-9269-4d6f-84ae-2528653955c5" providerId="ADAL" clId="{D99F3AEC-943D-45E4-9CCA-C80166F64B7D}" dt="2019-03-05T16:53:57.597" v="793" actId="2696"/>
        <pc:sldMkLst>
          <pc:docMk/>
          <pc:sldMk cId="359284098" sldId="423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3" creationId="{6392014B-BCB5-458F-83A5-C5A58FC2E2AD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4" creationId="{17C442AF-BAF6-44A0-B6BD-72646099033D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40" creationId="{9875C7DA-B579-4993-B9BA-4095123B815F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42" creationId="{AFF55F91-A19E-46AA-8D2F-C2A88BBE1CA6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44" creationId="{966C6759-70AC-498E-93BA-D67520B184BF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46" creationId="{D1F19AF0-7B1C-4016-9D8F-FA961122F4B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48" creationId="{3B6E6C99-57E8-4CCE-9741-A45A22565E39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50" creationId="{17C78A66-DFE6-4476-B17D-B8C5EA9F3ED0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359284098" sldId="423"/>
            <ac:spMk id="52" creationId="{65E5C7F2-74CC-4708-A4AF-8B758C4306C4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18" creationId="{79202391-D96B-4054-9D54-3F7B844BF6E0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39" creationId="{51A3AC4F-FD63-444D-8842-50313567B106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41" creationId="{70B24A01-0503-46EC-A118-3891BDFECFD8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43" creationId="{A87732FC-7960-40AF-AF6F-4BCB3A2B205C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45" creationId="{E214F2AF-4EB8-488F-A421-5BFC5468B4AF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47" creationId="{914F2077-A638-4043-BBAE-39F5DE5886B7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49" creationId="{F342D627-CAB8-4546-9400-D882AC790679}"/>
          </ac:picMkLst>
        </pc:pic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359284098" sldId="423"/>
            <ac:picMk id="51" creationId="{DB8C2EB3-CB9B-4B5A-B321-3DACCC900013}"/>
          </ac:picMkLst>
        </pc:picChg>
      </pc:sldChg>
      <pc:sldChg chg="modSp del modNotes">
        <pc:chgData name="Raphaëlle GRALL" userId="c6421367-9269-4d6f-84ae-2528653955c5" providerId="ADAL" clId="{D99F3AEC-943D-45E4-9CCA-C80166F64B7D}" dt="2019-03-05T16:53:54.552" v="792" actId="2696"/>
        <pc:sldMkLst>
          <pc:docMk/>
          <pc:sldMk cId="2527015348" sldId="431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527015348" sldId="431"/>
            <ac:spMk id="3" creationId="{8939DF28-E2EB-4584-9E3B-D4D6AEAA768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527015348" sldId="431"/>
            <ac:spMk id="31" creationId="{890EDEDD-3086-4575-A848-F66BBFDD9561}"/>
          </ac:spMkLst>
        </pc:spChg>
      </pc:sldChg>
      <pc:sldChg chg="addSp delSp modSp modNotes">
        <pc:chgData name="Raphaëlle GRALL" userId="c6421367-9269-4d6f-84ae-2528653955c5" providerId="ADAL" clId="{D99F3AEC-943D-45E4-9CCA-C80166F64B7D}" dt="2019-03-05T16:21:37.900" v="360" actId="167"/>
        <pc:sldMkLst>
          <pc:docMk/>
          <pc:sldMk cId="1841211831" sldId="445"/>
        </pc:sldMkLst>
        <pc:spChg chg="add del mod">
          <ac:chgData name="Raphaëlle GRALL" userId="c6421367-9269-4d6f-84ae-2528653955c5" providerId="ADAL" clId="{D99F3AEC-943D-45E4-9CCA-C80166F64B7D}" dt="2019-03-05T15:44:23.363" v="139"/>
          <ac:spMkLst>
            <pc:docMk/>
            <pc:sldMk cId="1841211831" sldId="445"/>
            <ac:spMk id="2" creationId="{FB9BE7BC-96CA-4A4B-B3F7-A1187D1F0EE6}"/>
          </ac:spMkLst>
        </pc:spChg>
        <pc:spChg chg="add del mod">
          <ac:chgData name="Raphaëlle GRALL" userId="c6421367-9269-4d6f-84ae-2528653955c5" providerId="ADAL" clId="{D99F3AEC-943D-45E4-9CCA-C80166F64B7D}" dt="2019-03-05T15:44:23.363" v="139"/>
          <ac:spMkLst>
            <pc:docMk/>
            <pc:sldMk cId="1841211831" sldId="445"/>
            <ac:spMk id="3" creationId="{406B0AB8-2FF5-4C75-A187-5E60664EA8F5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41211831" sldId="445"/>
            <ac:spMk id="4" creationId="{2675074B-82F1-4854-AF52-296DF24002A4}"/>
          </ac:spMkLst>
        </pc:spChg>
        <pc:spChg chg="add del mod">
          <ac:chgData name="Raphaëlle GRALL" userId="c6421367-9269-4d6f-84ae-2528653955c5" providerId="ADAL" clId="{D99F3AEC-943D-45E4-9CCA-C80166F64B7D}" dt="2019-03-05T15:44:23.363" v="139"/>
          <ac:spMkLst>
            <pc:docMk/>
            <pc:sldMk cId="1841211831" sldId="445"/>
            <ac:spMk id="5" creationId="{E1D718C9-B0CA-40C5-9F1A-460CD6E04ABC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841211831" sldId="445"/>
            <ac:spMk id="6" creationId="{B2A240C3-4001-483D-8744-E2482CC1F333}"/>
          </ac:spMkLst>
        </pc:sp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1841211831" sldId="445"/>
            <ac:picMk id="7" creationId="{2E80C195-7DBD-4834-BA1D-4D885B2A0D35}"/>
          </ac:picMkLst>
        </pc:picChg>
        <pc:picChg chg="del mod">
          <ac:chgData name="Raphaëlle GRALL" userId="c6421367-9269-4d6f-84ae-2528653955c5" providerId="ADAL" clId="{D99F3AEC-943D-45E4-9CCA-C80166F64B7D}" dt="2019-03-05T16:21:06.300" v="352" actId="478"/>
          <ac:picMkLst>
            <pc:docMk/>
            <pc:sldMk cId="1841211831" sldId="445"/>
            <ac:picMk id="8" creationId="{6EEA2E00-E480-4130-B463-D263451FA44C}"/>
          </ac:picMkLst>
        </pc:picChg>
        <pc:picChg chg="add mod ord modCrop">
          <ac:chgData name="Raphaëlle GRALL" userId="c6421367-9269-4d6f-84ae-2528653955c5" providerId="ADAL" clId="{D99F3AEC-943D-45E4-9CCA-C80166F64B7D}" dt="2019-03-05T16:21:37.900" v="360" actId="167"/>
          <ac:picMkLst>
            <pc:docMk/>
            <pc:sldMk cId="1841211831" sldId="445"/>
            <ac:picMk id="9" creationId="{1F89AAB9-C05B-4F26-973A-97D273504455}"/>
          </ac:picMkLst>
        </pc:pic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2881865897" sldId="446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881865897" sldId="446"/>
            <ac:spMk id="4" creationId="{48B27349-7905-40F5-86AC-E84FA43D0FA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881865897" sldId="446"/>
            <ac:spMk id="6" creationId="{8A248C2D-3376-488D-A47F-A31ACEC9590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2881865897" sldId="446"/>
            <ac:spMk id="8" creationId="{ACB7EA48-ABB6-4C48-9B16-5213D7314560}"/>
          </ac:spMkLst>
        </pc:sp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2881865897" sldId="446"/>
            <ac:cxnSpMk id="7" creationId="{09BC71E9-572E-4B1F-BA1B-8BDA896F13A2}"/>
          </ac:cxnSpMkLst>
        </pc:cxnChg>
      </pc:sldChg>
      <pc:sldChg chg="modSp modNotes">
        <pc:chgData name="Raphaëlle GRALL" userId="c6421367-9269-4d6f-84ae-2528653955c5" providerId="ADAL" clId="{D99F3AEC-943D-45E4-9CCA-C80166F64B7D}" dt="2019-03-05T16:53:46.192" v="791" actId="207"/>
        <pc:sldMkLst>
          <pc:docMk/>
          <pc:sldMk cId="1781552020" sldId="448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81552020" sldId="448"/>
            <ac:spMk id="4" creationId="{48B27349-7905-40F5-86AC-E84FA43D0FA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81552020" sldId="448"/>
            <ac:spMk id="6" creationId="{8A248C2D-3376-488D-A47F-A31ACEC9590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81552020" sldId="448"/>
            <ac:spMk id="8" creationId="{ACB7EA48-ABB6-4C48-9B16-5213D7314560}"/>
          </ac:spMkLst>
        </pc:spChg>
        <pc:spChg chg="mod">
          <ac:chgData name="Raphaëlle GRALL" userId="c6421367-9269-4d6f-84ae-2528653955c5" providerId="ADAL" clId="{D99F3AEC-943D-45E4-9CCA-C80166F64B7D}" dt="2019-03-05T16:53:46.192" v="791" actId="207"/>
          <ac:spMkLst>
            <pc:docMk/>
            <pc:sldMk cId="1781552020" sldId="448"/>
            <ac:spMk id="10" creationId="{512B18EC-18B8-4524-B361-7D96FF722610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81552020" sldId="448"/>
            <ac:spMk id="11" creationId="{AD2BD039-6093-468D-8199-52EDAA761BB7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1781552020" sldId="448"/>
            <ac:spMk id="13" creationId="{A18221F3-17EF-4102-A614-D4C4651333E5}"/>
          </ac:spMkLst>
        </pc:sp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1781552020" sldId="448"/>
            <ac:cxnSpMk id="7" creationId="{09BC71E9-572E-4B1F-BA1B-8BDA896F13A2}"/>
          </ac:cxnSpMkLst>
        </pc:cxnChg>
      </pc:sldChg>
      <pc:sldChg chg="modSp modNotes">
        <pc:chgData name="Raphaëlle GRALL" userId="c6421367-9269-4d6f-84ae-2528653955c5" providerId="ADAL" clId="{D99F3AEC-943D-45E4-9CCA-C80166F64B7D}" dt="2019-03-05T14:46:49.193" v="44"/>
        <pc:sldMkLst>
          <pc:docMk/>
          <pc:sldMk cId="467594285" sldId="449"/>
        </pc:sld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467594285" sldId="449"/>
            <ac:spMk id="4" creationId="{48B27349-7905-40F5-86AC-E84FA43D0FAE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467594285" sldId="449"/>
            <ac:spMk id="6" creationId="{8A248C2D-3376-488D-A47F-A31ACEC95908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k cId="467594285" sldId="449"/>
            <ac:spMk id="8" creationId="{ACB7EA48-ABB6-4C48-9B16-5213D7314560}"/>
          </ac:spMkLst>
        </pc:spChg>
        <pc:graphicFrameChg chg="mod">
          <ac:chgData name="Raphaëlle GRALL" userId="c6421367-9269-4d6f-84ae-2528653955c5" providerId="ADAL" clId="{D99F3AEC-943D-45E4-9CCA-C80166F64B7D}" dt="2019-03-05T14:46:49.193" v="44"/>
          <ac:graphicFrameMkLst>
            <pc:docMk/>
            <pc:sldMk cId="467594285" sldId="449"/>
            <ac:graphicFrameMk id="9" creationId="{209F5304-B0E8-4593-99DC-1E33CFB63BEC}"/>
          </ac:graphicFrameMkLst>
        </pc:graphicFrameChg>
        <pc:graphicFrameChg chg="mod">
          <ac:chgData name="Raphaëlle GRALL" userId="c6421367-9269-4d6f-84ae-2528653955c5" providerId="ADAL" clId="{D99F3AEC-943D-45E4-9CCA-C80166F64B7D}" dt="2019-03-05T14:46:49.193" v="44"/>
          <ac:graphicFrameMkLst>
            <pc:docMk/>
            <pc:sldMk cId="467594285" sldId="449"/>
            <ac:graphicFrameMk id="15" creationId="{5194C996-8F02-4D95-A6AB-CE5B91FE4956}"/>
          </ac:graphicFrameMkLst>
        </pc:graphicFrameChg>
        <pc:picChg chg="mod">
          <ac:chgData name="Raphaëlle GRALL" userId="c6421367-9269-4d6f-84ae-2528653955c5" providerId="ADAL" clId="{D99F3AEC-943D-45E4-9CCA-C80166F64B7D}" dt="2019-03-05T14:46:49.193" v="44"/>
          <ac:picMkLst>
            <pc:docMk/>
            <pc:sldMk cId="467594285" sldId="449"/>
            <ac:picMk id="16" creationId="{B213B387-EC5A-41B0-B363-DFA145EF1CAA}"/>
          </ac:picMkLst>
        </pc:picChg>
        <pc:cxnChg chg="mod">
          <ac:chgData name="Raphaëlle GRALL" userId="c6421367-9269-4d6f-84ae-2528653955c5" providerId="ADAL" clId="{D99F3AEC-943D-45E4-9CCA-C80166F64B7D}" dt="2019-03-05T14:46:49.193" v="44"/>
          <ac:cxnSpMkLst>
            <pc:docMk/>
            <pc:sldMk cId="467594285" sldId="449"/>
            <ac:cxnSpMk id="7" creationId="{09BC71E9-572E-4B1F-BA1B-8BDA896F13A2}"/>
          </ac:cxnSpMkLst>
        </pc:cxnChg>
      </pc:sldChg>
      <pc:sldChg chg="modSp add del">
        <pc:chgData name="Raphaëlle GRALL" userId="c6421367-9269-4d6f-84ae-2528653955c5" providerId="ADAL" clId="{D99F3AEC-943D-45E4-9CCA-C80166F64B7D}" dt="2019-03-05T15:44:32.588" v="147" actId="2696"/>
        <pc:sldMkLst>
          <pc:docMk/>
          <pc:sldMk cId="893448296" sldId="450"/>
        </pc:sldMkLst>
        <pc:spChg chg="mod">
          <ac:chgData name="Raphaëlle GRALL" userId="c6421367-9269-4d6f-84ae-2528653955c5" providerId="ADAL" clId="{D99F3AEC-943D-45E4-9CCA-C80166F64B7D}" dt="2019-03-05T15:44:30.793" v="146" actId="20577"/>
          <ac:spMkLst>
            <pc:docMk/>
            <pc:sldMk cId="893448296" sldId="450"/>
            <ac:spMk id="4" creationId="{444C8C04-1C1B-46B2-BA1E-D6A837F07367}"/>
          </ac:spMkLst>
        </pc:spChg>
      </pc:sldChg>
      <pc:sldChg chg="addSp modSp add">
        <pc:chgData name="Raphaëlle GRALL" userId="c6421367-9269-4d6f-84ae-2528653955c5" providerId="ADAL" clId="{D99F3AEC-943D-45E4-9CCA-C80166F64B7D}" dt="2019-03-05T16:18:35.669" v="340" actId="20577"/>
        <pc:sldMkLst>
          <pc:docMk/>
          <pc:sldMk cId="3034037064" sldId="450"/>
        </pc:sldMkLst>
        <pc:spChg chg="add mod">
          <ac:chgData name="Raphaëlle GRALL" userId="c6421367-9269-4d6f-84ae-2528653955c5" providerId="ADAL" clId="{D99F3AEC-943D-45E4-9CCA-C80166F64B7D}" dt="2019-03-05T16:18:35.669" v="340" actId="20577"/>
          <ac:spMkLst>
            <pc:docMk/>
            <pc:sldMk cId="3034037064" sldId="450"/>
            <ac:spMk id="2" creationId="{B5BCCF19-9E4D-4490-B00F-8B2B2EB74340}"/>
          </ac:spMkLst>
        </pc:spChg>
        <pc:spChg chg="add">
          <ac:chgData name="Raphaëlle GRALL" userId="c6421367-9269-4d6f-84ae-2528653955c5" providerId="ADAL" clId="{D99F3AEC-943D-45E4-9CCA-C80166F64B7D}" dt="2019-03-05T16:18:33.481" v="338"/>
          <ac:spMkLst>
            <pc:docMk/>
            <pc:sldMk cId="3034037064" sldId="450"/>
            <ac:spMk id="6" creationId="{B7F0888A-D180-494A-82F0-2B9F0C197F13}"/>
          </ac:spMkLst>
        </pc:spChg>
        <pc:grpChg chg="add">
          <ac:chgData name="Raphaëlle GRALL" userId="c6421367-9269-4d6f-84ae-2528653955c5" providerId="ADAL" clId="{D99F3AEC-943D-45E4-9CCA-C80166F64B7D}" dt="2019-03-05T16:18:33.481" v="338"/>
          <ac:grpSpMkLst>
            <pc:docMk/>
            <pc:sldMk cId="3034037064" sldId="450"/>
            <ac:grpSpMk id="3" creationId="{BA6E2B8D-B73B-43E9-9EFA-E7239EB94888}"/>
          </ac:grpSpMkLst>
        </pc:grpChg>
      </pc:sldChg>
      <pc:sldChg chg="add del">
        <pc:chgData name="Raphaëlle GRALL" userId="c6421367-9269-4d6f-84ae-2528653955c5" providerId="ADAL" clId="{D99F3AEC-943D-45E4-9CCA-C80166F64B7D}" dt="2019-03-05T16:12:02.925" v="282" actId="2696"/>
        <pc:sldMkLst>
          <pc:docMk/>
          <pc:sldMk cId="675787115" sldId="451"/>
        </pc:sldMkLst>
      </pc:sldChg>
      <pc:sldChg chg="modSp add del">
        <pc:chgData name="Raphaëlle GRALL" userId="c6421367-9269-4d6f-84ae-2528653955c5" providerId="ADAL" clId="{D99F3AEC-943D-45E4-9CCA-C80166F64B7D}" dt="2019-03-06T10:18:29.888" v="1481" actId="113"/>
        <pc:sldMkLst>
          <pc:docMk/>
          <pc:sldMk cId="3144177338" sldId="452"/>
        </pc:sldMkLst>
        <pc:spChg chg="mod">
          <ac:chgData name="Raphaëlle GRALL" userId="c6421367-9269-4d6f-84ae-2528653955c5" providerId="ADAL" clId="{D99F3AEC-943D-45E4-9CCA-C80166F64B7D}" dt="2019-03-06T10:18:29.888" v="1481" actId="113"/>
          <ac:spMkLst>
            <pc:docMk/>
            <pc:sldMk cId="3144177338" sldId="452"/>
            <ac:spMk id="2" creationId="{641A12ED-8995-45FD-A2D8-5018A6C3DC19}"/>
          </ac:spMkLst>
        </pc:spChg>
      </pc:sldChg>
      <pc:sldChg chg="modSp add del">
        <pc:chgData name="Raphaëlle GRALL" userId="c6421367-9269-4d6f-84ae-2528653955c5" providerId="ADAL" clId="{D99F3AEC-943D-45E4-9CCA-C80166F64B7D}" dt="2019-03-05T16:12:03.855" v="283" actId="2696"/>
        <pc:sldMkLst>
          <pc:docMk/>
          <pc:sldMk cId="2742524532" sldId="453"/>
        </pc:sldMkLst>
        <pc:spChg chg="mod">
          <ac:chgData name="Raphaëlle GRALL" userId="c6421367-9269-4d6f-84ae-2528653955c5" providerId="ADAL" clId="{D99F3AEC-943D-45E4-9CCA-C80166F64B7D}" dt="2019-03-05T16:11:46.241" v="281" actId="20577"/>
          <ac:spMkLst>
            <pc:docMk/>
            <pc:sldMk cId="2742524532" sldId="453"/>
            <ac:spMk id="3" creationId="{9016643D-1FE8-48A1-90BE-4A1E7B932F67}"/>
          </ac:spMkLst>
        </pc:spChg>
      </pc:sldChg>
      <pc:sldChg chg="add del">
        <pc:chgData name="Raphaëlle GRALL" userId="c6421367-9269-4d6f-84ae-2528653955c5" providerId="ADAL" clId="{D99F3AEC-943D-45E4-9CCA-C80166F64B7D}" dt="2019-03-05T16:11:31.877" v="273" actId="2696"/>
        <pc:sldMkLst>
          <pc:docMk/>
          <pc:sldMk cId="3448232835" sldId="453"/>
        </pc:sldMkLst>
      </pc:sldChg>
      <pc:sldChg chg="add">
        <pc:chgData name="Raphaëlle GRALL" userId="c6421367-9269-4d6f-84ae-2528653955c5" providerId="ADAL" clId="{D99F3AEC-943D-45E4-9CCA-C80166F64B7D}" dt="2019-03-05T16:13:15.289" v="284"/>
        <pc:sldMkLst>
          <pc:docMk/>
          <pc:sldMk cId="3998511521" sldId="453"/>
        </pc:sldMkLst>
      </pc:sldChg>
      <pc:sldChg chg="add del">
        <pc:chgData name="Raphaëlle GRALL" userId="c6421367-9269-4d6f-84ae-2528653955c5" providerId="ADAL" clId="{D99F3AEC-943D-45E4-9CCA-C80166F64B7D}" dt="2019-03-05T16:28:05.624" v="433" actId="2696"/>
        <pc:sldMkLst>
          <pc:docMk/>
          <pc:sldMk cId="3062361949" sldId="454"/>
        </pc:sldMkLst>
      </pc:sldChg>
      <pc:sldChg chg="add">
        <pc:chgData name="Raphaëlle GRALL" userId="c6421367-9269-4d6f-84ae-2528653955c5" providerId="ADAL" clId="{D99F3AEC-943D-45E4-9CCA-C80166F64B7D}" dt="2019-03-05T16:13:54.044" v="286"/>
        <pc:sldMkLst>
          <pc:docMk/>
          <pc:sldMk cId="2444527980" sldId="455"/>
        </pc:sldMkLst>
      </pc:sldChg>
      <pc:sldChg chg="addSp delSp modSp add">
        <pc:chgData name="Raphaëlle GRALL" userId="c6421367-9269-4d6f-84ae-2528653955c5" providerId="ADAL" clId="{D99F3AEC-943D-45E4-9CCA-C80166F64B7D}" dt="2019-03-06T10:06:13.469" v="1187" actId="207"/>
        <pc:sldMkLst>
          <pc:docMk/>
          <pc:sldMk cId="3259462015" sldId="456"/>
        </pc:sldMkLst>
        <pc:spChg chg="add del mod">
          <ac:chgData name="Raphaëlle GRALL" userId="c6421367-9269-4d6f-84ae-2528653955c5" providerId="ADAL" clId="{D99F3AEC-943D-45E4-9CCA-C80166F64B7D}" dt="2019-03-05T16:32:44.648" v="457" actId="478"/>
          <ac:spMkLst>
            <pc:docMk/>
            <pc:sldMk cId="3259462015" sldId="456"/>
            <ac:spMk id="4" creationId="{4A9722C0-3C98-49AB-997E-124223FAF100}"/>
          </ac:spMkLst>
        </pc:spChg>
        <pc:spChg chg="add mod">
          <ac:chgData name="Raphaëlle GRALL" userId="c6421367-9269-4d6f-84ae-2528653955c5" providerId="ADAL" clId="{D99F3AEC-943D-45E4-9CCA-C80166F64B7D}" dt="2019-03-06T10:06:13.469" v="1187" actId="207"/>
          <ac:spMkLst>
            <pc:docMk/>
            <pc:sldMk cId="3259462015" sldId="456"/>
            <ac:spMk id="5" creationId="{0684EEFD-CE68-42B3-A040-CF97FF69E048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6:17.216" v="1188" actId="207"/>
        <pc:sldMkLst>
          <pc:docMk/>
          <pc:sldMk cId="2578205308" sldId="457"/>
        </pc:sldMkLst>
        <pc:spChg chg="add mod">
          <ac:chgData name="Raphaëlle GRALL" userId="c6421367-9269-4d6f-84ae-2528653955c5" providerId="ADAL" clId="{D99F3AEC-943D-45E4-9CCA-C80166F64B7D}" dt="2019-03-06T10:06:17.216" v="1188" actId="207"/>
          <ac:spMkLst>
            <pc:docMk/>
            <pc:sldMk cId="2578205308" sldId="457"/>
            <ac:spMk id="4" creationId="{39EF3507-6472-42E9-8562-9071EE9B69A1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6:20.256" v="1189" actId="207"/>
        <pc:sldMkLst>
          <pc:docMk/>
          <pc:sldMk cId="1822714565" sldId="458"/>
        </pc:sldMkLst>
        <pc:spChg chg="add mod">
          <ac:chgData name="Raphaëlle GRALL" userId="c6421367-9269-4d6f-84ae-2528653955c5" providerId="ADAL" clId="{D99F3AEC-943D-45E4-9CCA-C80166F64B7D}" dt="2019-03-06T10:06:20.256" v="1189" actId="207"/>
          <ac:spMkLst>
            <pc:docMk/>
            <pc:sldMk cId="1822714565" sldId="458"/>
            <ac:spMk id="4" creationId="{F6F2F91C-CF7D-41F3-B999-622361C403E3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06:31.117" v="1191" actId="207"/>
        <pc:sldMkLst>
          <pc:docMk/>
          <pc:sldMk cId="3467115703" sldId="459"/>
        </pc:sldMkLst>
        <pc:spChg chg="del mod">
          <ac:chgData name="Raphaëlle GRALL" userId="c6421367-9269-4d6f-84ae-2528653955c5" providerId="ADAL" clId="{D99F3AEC-943D-45E4-9CCA-C80166F64B7D}" dt="2019-03-06T09:48:43.290" v="962" actId="478"/>
          <ac:spMkLst>
            <pc:docMk/>
            <pc:sldMk cId="3467115703" sldId="459"/>
            <ac:spMk id="3" creationId="{B10E3707-D21B-4900-9871-A3046E29457B}"/>
          </ac:spMkLst>
        </pc:spChg>
        <pc:spChg chg="del mod">
          <ac:chgData name="Raphaëlle GRALL" userId="c6421367-9269-4d6f-84ae-2528653955c5" providerId="ADAL" clId="{D99F3AEC-943D-45E4-9CCA-C80166F64B7D}" dt="2019-03-06T09:48:31.517" v="939" actId="478"/>
          <ac:spMkLst>
            <pc:docMk/>
            <pc:sldMk cId="3467115703" sldId="459"/>
            <ac:spMk id="4" creationId="{12F89085-EE43-45E4-B180-EA55D5222841}"/>
          </ac:spMkLst>
        </pc:spChg>
        <pc:spChg chg="add mod">
          <ac:chgData name="Raphaëlle GRALL" userId="c6421367-9269-4d6f-84ae-2528653955c5" providerId="ADAL" clId="{D99F3AEC-943D-45E4-9CCA-C80166F64B7D}" dt="2019-03-06T10:06:24.969" v="1190" actId="207"/>
          <ac:spMkLst>
            <pc:docMk/>
            <pc:sldMk cId="3467115703" sldId="459"/>
            <ac:spMk id="5" creationId="{CA950C85-CF53-4503-AE04-EFC806BA1871}"/>
          </ac:spMkLst>
        </pc:spChg>
        <pc:spChg chg="add mod">
          <ac:chgData name="Raphaëlle GRALL" userId="c6421367-9269-4d6f-84ae-2528653955c5" providerId="ADAL" clId="{D99F3AEC-943D-45E4-9CCA-C80166F64B7D}" dt="2019-03-06T10:06:31.117" v="1191" actId="207"/>
          <ac:spMkLst>
            <pc:docMk/>
            <pc:sldMk cId="3467115703" sldId="459"/>
            <ac:spMk id="6" creationId="{907A05E8-CA95-41DB-B854-2C772CD93AA1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6:35.394" v="1192" actId="207"/>
        <pc:sldMkLst>
          <pc:docMk/>
          <pc:sldMk cId="2188578428" sldId="460"/>
        </pc:sldMkLst>
        <pc:spChg chg="add mod">
          <ac:chgData name="Raphaëlle GRALL" userId="c6421367-9269-4d6f-84ae-2528653955c5" providerId="ADAL" clId="{D99F3AEC-943D-45E4-9CCA-C80166F64B7D}" dt="2019-03-06T10:06:35.394" v="1192" actId="207"/>
          <ac:spMkLst>
            <pc:docMk/>
            <pc:sldMk cId="2188578428" sldId="460"/>
            <ac:spMk id="4" creationId="{2126C5DB-BFAE-4031-94F3-D688F767BD62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6:37.836" v="1193" actId="207"/>
        <pc:sldMkLst>
          <pc:docMk/>
          <pc:sldMk cId="3333937541" sldId="461"/>
        </pc:sldMkLst>
        <pc:spChg chg="add mod">
          <ac:chgData name="Raphaëlle GRALL" userId="c6421367-9269-4d6f-84ae-2528653955c5" providerId="ADAL" clId="{D99F3AEC-943D-45E4-9CCA-C80166F64B7D}" dt="2019-03-06T10:06:37.836" v="1193" actId="207"/>
          <ac:spMkLst>
            <pc:docMk/>
            <pc:sldMk cId="3333937541" sldId="461"/>
            <ac:spMk id="4" creationId="{EB73E847-9E19-43C2-8F83-CC8AF7DC0A3B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6:46.209" v="1195" actId="207"/>
        <pc:sldMkLst>
          <pc:docMk/>
          <pc:sldMk cId="385964022" sldId="462"/>
        </pc:sldMkLst>
        <pc:spChg chg="add mod">
          <ac:chgData name="Raphaëlle GRALL" userId="c6421367-9269-4d6f-84ae-2528653955c5" providerId="ADAL" clId="{D99F3AEC-943D-45E4-9CCA-C80166F64B7D}" dt="2019-03-06T10:06:46.209" v="1195" actId="207"/>
          <ac:spMkLst>
            <pc:docMk/>
            <pc:sldMk cId="385964022" sldId="462"/>
            <ac:spMk id="3" creationId="{9C6CF7DE-8690-404E-BB0A-3C60C2499485}"/>
          </ac:spMkLst>
        </pc:spChg>
        <pc:spChg chg="add mod">
          <ac:chgData name="Raphaëlle GRALL" userId="c6421367-9269-4d6f-84ae-2528653955c5" providerId="ADAL" clId="{D99F3AEC-943D-45E4-9CCA-C80166F64B7D}" dt="2019-03-06T09:49:32.552" v="989" actId="14100"/>
          <ac:spMkLst>
            <pc:docMk/>
            <pc:sldMk cId="385964022" sldId="462"/>
            <ac:spMk id="4" creationId="{C14536D5-220C-4F55-BA7D-7A6991E2BED5}"/>
          </ac:spMkLst>
        </pc:spChg>
      </pc:sldChg>
      <pc:sldChg chg="add">
        <pc:chgData name="Raphaëlle GRALL" userId="c6421367-9269-4d6f-84ae-2528653955c5" providerId="ADAL" clId="{D99F3AEC-943D-45E4-9CCA-C80166F64B7D}" dt="2019-03-05T16:14:19.356" v="294"/>
        <pc:sldMkLst>
          <pc:docMk/>
          <pc:sldMk cId="63104062" sldId="463"/>
        </pc:sldMkLst>
      </pc:sldChg>
      <pc:sldChg chg="addSp modSp add">
        <pc:chgData name="Raphaëlle GRALL" userId="c6421367-9269-4d6f-84ae-2528653955c5" providerId="ADAL" clId="{D99F3AEC-943D-45E4-9CCA-C80166F64B7D}" dt="2019-03-06T10:06:54.338" v="1196" actId="207"/>
        <pc:sldMkLst>
          <pc:docMk/>
          <pc:sldMk cId="3879758874" sldId="464"/>
        </pc:sldMkLst>
        <pc:spChg chg="add mod">
          <ac:chgData name="Raphaëlle GRALL" userId="c6421367-9269-4d6f-84ae-2528653955c5" providerId="ADAL" clId="{D99F3AEC-943D-45E4-9CCA-C80166F64B7D}" dt="2019-03-06T10:06:54.338" v="1196" actId="207"/>
          <ac:spMkLst>
            <pc:docMk/>
            <pc:sldMk cId="3879758874" sldId="464"/>
            <ac:spMk id="3" creationId="{940C0868-5502-41EC-9584-1E7573911D12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6:56.749" v="1197" actId="207"/>
        <pc:sldMkLst>
          <pc:docMk/>
          <pc:sldMk cId="1223327105" sldId="465"/>
        </pc:sldMkLst>
        <pc:spChg chg="add mod">
          <ac:chgData name="Raphaëlle GRALL" userId="c6421367-9269-4d6f-84ae-2528653955c5" providerId="ADAL" clId="{D99F3AEC-943D-45E4-9CCA-C80166F64B7D}" dt="2019-03-06T10:06:56.749" v="1197" actId="207"/>
          <ac:spMkLst>
            <pc:docMk/>
            <pc:sldMk cId="1223327105" sldId="465"/>
            <ac:spMk id="3" creationId="{78A1A3D9-93A2-4ADF-B884-DF3C5472C540}"/>
          </ac:spMkLst>
        </pc:spChg>
      </pc:sldChg>
      <pc:sldChg chg="addSp modSp add">
        <pc:chgData name="Raphaëlle GRALL" userId="c6421367-9269-4d6f-84ae-2528653955c5" providerId="ADAL" clId="{D99F3AEC-943D-45E4-9CCA-C80166F64B7D}" dt="2019-03-06T09:50:21.631" v="1014" actId="14100"/>
        <pc:sldMkLst>
          <pc:docMk/>
          <pc:sldMk cId="4200578988" sldId="466"/>
        </pc:sldMkLst>
        <pc:spChg chg="add mod">
          <ac:chgData name="Raphaëlle GRALL" userId="c6421367-9269-4d6f-84ae-2528653955c5" providerId="ADAL" clId="{D99F3AEC-943D-45E4-9CCA-C80166F64B7D}" dt="2019-03-06T09:50:21.631" v="1014" actId="14100"/>
          <ac:spMkLst>
            <pc:docMk/>
            <pc:sldMk cId="4200578988" sldId="466"/>
            <ac:spMk id="3" creationId="{27C2B7F9-FFE3-4B65-8659-DE80AA1DB4DA}"/>
          </ac:spMkLst>
        </pc:spChg>
      </pc:sldChg>
      <pc:sldChg chg="add">
        <pc:chgData name="Raphaëlle GRALL" userId="c6421367-9269-4d6f-84ae-2528653955c5" providerId="ADAL" clId="{D99F3AEC-943D-45E4-9CCA-C80166F64B7D}" dt="2019-03-05T16:14:32.259" v="298"/>
        <pc:sldMkLst>
          <pc:docMk/>
          <pc:sldMk cId="698409259" sldId="467"/>
        </pc:sldMkLst>
      </pc:sldChg>
      <pc:sldChg chg="add del">
        <pc:chgData name="Raphaëlle GRALL" userId="c6421367-9269-4d6f-84ae-2528653955c5" providerId="ADAL" clId="{D99F3AEC-943D-45E4-9CCA-C80166F64B7D}" dt="2019-03-05T16:19:23.255" v="341" actId="2696"/>
        <pc:sldMkLst>
          <pc:docMk/>
          <pc:sldMk cId="2087825340" sldId="468"/>
        </pc:sldMkLst>
      </pc:sldChg>
      <pc:sldChg chg="add">
        <pc:chgData name="Raphaëlle GRALL" userId="c6421367-9269-4d6f-84ae-2528653955c5" providerId="ADAL" clId="{D99F3AEC-943D-45E4-9CCA-C80166F64B7D}" dt="2019-03-05T16:14:42.874" v="300"/>
        <pc:sldMkLst>
          <pc:docMk/>
          <pc:sldMk cId="53558757" sldId="469"/>
        </pc:sldMkLst>
      </pc:sldChg>
      <pc:sldChg chg="add del">
        <pc:chgData name="Raphaëlle GRALL" userId="c6421367-9269-4d6f-84ae-2528653955c5" providerId="ADAL" clId="{D99F3AEC-943D-45E4-9CCA-C80166F64B7D}" dt="2019-03-05T16:28:25.756" v="434" actId="2696"/>
        <pc:sldMkLst>
          <pc:docMk/>
          <pc:sldMk cId="3789689846" sldId="470"/>
        </pc:sldMkLst>
      </pc:sldChg>
      <pc:sldChg chg="add">
        <pc:chgData name="Raphaëlle GRALL" userId="c6421367-9269-4d6f-84ae-2528653955c5" providerId="ADAL" clId="{D99F3AEC-943D-45E4-9CCA-C80166F64B7D}" dt="2019-03-05T16:14:54.255" v="302"/>
        <pc:sldMkLst>
          <pc:docMk/>
          <pc:sldMk cId="2638190117" sldId="471"/>
        </pc:sldMkLst>
      </pc:sldChg>
      <pc:sldChg chg="addSp modSp add">
        <pc:chgData name="Raphaëlle GRALL" userId="c6421367-9269-4d6f-84ae-2528653955c5" providerId="ADAL" clId="{D99F3AEC-943D-45E4-9CCA-C80166F64B7D}" dt="2019-03-06T10:14:30.245" v="1351" actId="207"/>
        <pc:sldMkLst>
          <pc:docMk/>
          <pc:sldMk cId="3558931199" sldId="472"/>
        </pc:sldMkLst>
        <pc:spChg chg="add mod">
          <ac:chgData name="Raphaëlle GRALL" userId="c6421367-9269-4d6f-84ae-2528653955c5" providerId="ADAL" clId="{D99F3AEC-943D-45E4-9CCA-C80166F64B7D}" dt="2019-03-06T10:14:30.245" v="1351" actId="207"/>
          <ac:spMkLst>
            <pc:docMk/>
            <pc:sldMk cId="3558931199" sldId="472"/>
            <ac:spMk id="4" creationId="{8CCFF110-8B37-4AB6-8B66-15DECC51585E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14:34.474" v="1352" actId="207"/>
        <pc:sldMkLst>
          <pc:docMk/>
          <pc:sldMk cId="3463036992" sldId="473"/>
        </pc:sldMkLst>
        <pc:spChg chg="add mod">
          <ac:chgData name="Raphaëlle GRALL" userId="c6421367-9269-4d6f-84ae-2528653955c5" providerId="ADAL" clId="{D99F3AEC-943D-45E4-9CCA-C80166F64B7D}" dt="2019-03-06T10:14:34.474" v="1352" actId="207"/>
          <ac:spMkLst>
            <pc:docMk/>
            <pc:sldMk cId="3463036992" sldId="473"/>
            <ac:spMk id="4" creationId="{83F00D31-713E-45F5-9162-C5C89B6CF455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14:37.148" v="1353" actId="207"/>
        <pc:sldMkLst>
          <pc:docMk/>
          <pc:sldMk cId="724679171" sldId="474"/>
        </pc:sldMkLst>
        <pc:spChg chg="add mod">
          <ac:chgData name="Raphaëlle GRALL" userId="c6421367-9269-4d6f-84ae-2528653955c5" providerId="ADAL" clId="{D99F3AEC-943D-45E4-9CCA-C80166F64B7D}" dt="2019-03-06T10:14:37.148" v="1353" actId="207"/>
          <ac:spMkLst>
            <pc:docMk/>
            <pc:sldMk cId="724679171" sldId="474"/>
            <ac:spMk id="4" creationId="{650503CC-3E8B-4757-B385-3D5987030043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4:42.840" v="1355" actId="207"/>
        <pc:sldMkLst>
          <pc:docMk/>
          <pc:sldMk cId="3161547767" sldId="475"/>
        </pc:sldMkLst>
        <pc:spChg chg="del">
          <ac:chgData name="Raphaëlle GRALL" userId="c6421367-9269-4d6f-84ae-2528653955c5" providerId="ADAL" clId="{D99F3AEC-943D-45E4-9CCA-C80166F64B7D}" dt="2019-03-06T09:56:38.050" v="1032" actId="478"/>
          <ac:spMkLst>
            <pc:docMk/>
            <pc:sldMk cId="3161547767" sldId="475"/>
            <ac:spMk id="3" creationId="{F06EFD31-927B-41D3-B2AC-5E7AE47A7824}"/>
          </ac:spMkLst>
        </pc:spChg>
        <pc:spChg chg="del">
          <ac:chgData name="Raphaëlle GRALL" userId="c6421367-9269-4d6f-84ae-2528653955c5" providerId="ADAL" clId="{D99F3AEC-943D-45E4-9CCA-C80166F64B7D}" dt="2019-03-06T09:56:39.134" v="1033" actId="478"/>
          <ac:spMkLst>
            <pc:docMk/>
            <pc:sldMk cId="3161547767" sldId="475"/>
            <ac:spMk id="4" creationId="{7824D7D3-8749-4A3A-BF1E-D0866611B548}"/>
          </ac:spMkLst>
        </pc:spChg>
        <pc:spChg chg="add mod">
          <ac:chgData name="Raphaëlle GRALL" userId="c6421367-9269-4d6f-84ae-2528653955c5" providerId="ADAL" clId="{D99F3AEC-943D-45E4-9CCA-C80166F64B7D}" dt="2019-03-06T10:14:40.758" v="1354" actId="207"/>
          <ac:spMkLst>
            <pc:docMk/>
            <pc:sldMk cId="3161547767" sldId="475"/>
            <ac:spMk id="5" creationId="{FB699F13-E90A-461A-AB85-704418239DAA}"/>
          </ac:spMkLst>
        </pc:spChg>
        <pc:spChg chg="add mod">
          <ac:chgData name="Raphaëlle GRALL" userId="c6421367-9269-4d6f-84ae-2528653955c5" providerId="ADAL" clId="{D99F3AEC-943D-45E4-9CCA-C80166F64B7D}" dt="2019-03-06T10:14:42.840" v="1355" actId="207"/>
          <ac:spMkLst>
            <pc:docMk/>
            <pc:sldMk cId="3161547767" sldId="475"/>
            <ac:spMk id="6" creationId="{D5698840-A066-49B6-B3D5-A7450DA24687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14:46.335" v="1356" actId="207"/>
        <pc:sldMkLst>
          <pc:docMk/>
          <pc:sldMk cId="889880723" sldId="476"/>
        </pc:sldMkLst>
        <pc:spChg chg="add mod">
          <ac:chgData name="Raphaëlle GRALL" userId="c6421367-9269-4d6f-84ae-2528653955c5" providerId="ADAL" clId="{D99F3AEC-943D-45E4-9CCA-C80166F64B7D}" dt="2019-03-06T10:14:46.335" v="1356" actId="207"/>
          <ac:spMkLst>
            <pc:docMk/>
            <pc:sldMk cId="889880723" sldId="476"/>
            <ac:spMk id="4" creationId="{ACD73E8F-0B9A-4327-B532-1815A50DC17A}"/>
          </ac:spMkLst>
        </pc:spChg>
      </pc:sldChg>
      <pc:sldChg chg="add del">
        <pc:chgData name="Raphaëlle GRALL" userId="c6421367-9269-4d6f-84ae-2528653955c5" providerId="ADAL" clId="{D99F3AEC-943D-45E4-9CCA-C80166F64B7D}" dt="2019-03-05T16:15:50.419" v="308" actId="2696"/>
        <pc:sldMkLst>
          <pc:docMk/>
          <pc:sldMk cId="2244749446" sldId="476"/>
        </pc:sldMkLst>
      </pc:sldChg>
      <pc:sldChg chg="addSp modSp add">
        <pc:chgData name="Raphaëlle GRALL" userId="c6421367-9269-4d6f-84ae-2528653955c5" providerId="ADAL" clId="{D99F3AEC-943D-45E4-9CCA-C80166F64B7D}" dt="2019-03-06T10:14:49.507" v="1357" actId="207"/>
        <pc:sldMkLst>
          <pc:docMk/>
          <pc:sldMk cId="1579634360" sldId="477"/>
        </pc:sldMkLst>
        <pc:spChg chg="add mod">
          <ac:chgData name="Raphaëlle GRALL" userId="c6421367-9269-4d6f-84ae-2528653955c5" providerId="ADAL" clId="{D99F3AEC-943D-45E4-9CCA-C80166F64B7D}" dt="2019-03-06T10:14:49.507" v="1357" actId="207"/>
          <ac:spMkLst>
            <pc:docMk/>
            <pc:sldMk cId="1579634360" sldId="477"/>
            <ac:spMk id="4" creationId="{EE91E64F-7D73-460A-AA56-4202D404FC8C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14:53.267" v="1358" actId="207"/>
        <pc:sldMkLst>
          <pc:docMk/>
          <pc:sldMk cId="3644833964" sldId="478"/>
        </pc:sldMkLst>
        <pc:spChg chg="add mod">
          <ac:chgData name="Raphaëlle GRALL" userId="c6421367-9269-4d6f-84ae-2528653955c5" providerId="ADAL" clId="{D99F3AEC-943D-45E4-9CCA-C80166F64B7D}" dt="2019-03-06T10:14:53.267" v="1358" actId="207"/>
          <ac:spMkLst>
            <pc:docMk/>
            <pc:sldMk cId="3644833964" sldId="478"/>
            <ac:spMk id="3" creationId="{9C8ECA04-6FCB-4B1C-BCC9-A83C11B8F588}"/>
          </ac:spMkLst>
        </pc:spChg>
        <pc:spChg chg="add mod">
          <ac:chgData name="Raphaëlle GRALL" userId="c6421367-9269-4d6f-84ae-2528653955c5" providerId="ADAL" clId="{D99F3AEC-943D-45E4-9CCA-C80166F64B7D}" dt="2019-03-06T10:07:43.986" v="1207" actId="207"/>
          <ac:spMkLst>
            <pc:docMk/>
            <pc:sldMk cId="3644833964" sldId="478"/>
            <ac:spMk id="4" creationId="{9B963B89-8577-4625-9455-AB9200DA2244}"/>
          </ac:spMkLst>
        </pc:spChg>
      </pc:sldChg>
      <pc:sldChg chg="add">
        <pc:chgData name="Raphaëlle GRALL" userId="c6421367-9269-4d6f-84ae-2528653955c5" providerId="ADAL" clId="{D99F3AEC-943D-45E4-9CCA-C80166F64B7D}" dt="2019-03-05T16:16:13.448" v="312"/>
        <pc:sldMkLst>
          <pc:docMk/>
          <pc:sldMk cId="664594380" sldId="479"/>
        </pc:sldMkLst>
      </pc:sldChg>
      <pc:sldChg chg="addSp modSp add">
        <pc:chgData name="Raphaëlle GRALL" userId="c6421367-9269-4d6f-84ae-2528653955c5" providerId="ADAL" clId="{D99F3AEC-943D-45E4-9CCA-C80166F64B7D}" dt="2019-03-06T10:14:57.358" v="1359" actId="207"/>
        <pc:sldMkLst>
          <pc:docMk/>
          <pc:sldMk cId="3905347279" sldId="480"/>
        </pc:sldMkLst>
        <pc:spChg chg="add mod">
          <ac:chgData name="Raphaëlle GRALL" userId="c6421367-9269-4d6f-84ae-2528653955c5" providerId="ADAL" clId="{D99F3AEC-943D-45E4-9CCA-C80166F64B7D}" dt="2019-03-06T10:14:57.358" v="1359" actId="207"/>
          <ac:spMkLst>
            <pc:docMk/>
            <pc:sldMk cId="3905347279" sldId="480"/>
            <ac:spMk id="3" creationId="{BEC81BC0-CAA4-4DA1-9FD4-ECE6F734D43C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14:59.708" v="1360" actId="207"/>
        <pc:sldMkLst>
          <pc:docMk/>
          <pc:sldMk cId="3929845544" sldId="481"/>
        </pc:sldMkLst>
        <pc:spChg chg="add mod">
          <ac:chgData name="Raphaëlle GRALL" userId="c6421367-9269-4d6f-84ae-2528653955c5" providerId="ADAL" clId="{D99F3AEC-943D-45E4-9CCA-C80166F64B7D}" dt="2019-03-06T10:14:59.708" v="1360" actId="207"/>
          <ac:spMkLst>
            <pc:docMk/>
            <pc:sldMk cId="3929845544" sldId="481"/>
            <ac:spMk id="3" creationId="{BE174A2E-EFE5-49A7-B4CC-490E20056774}"/>
          </ac:spMkLst>
        </pc:spChg>
      </pc:sldChg>
      <pc:sldChg chg="addSp modSp add">
        <pc:chgData name="Raphaëlle GRALL" userId="c6421367-9269-4d6f-84ae-2528653955c5" providerId="ADAL" clId="{D99F3AEC-943D-45E4-9CCA-C80166F64B7D}" dt="2019-03-06T10:07:58.865" v="1210" actId="207"/>
        <pc:sldMkLst>
          <pc:docMk/>
          <pc:sldMk cId="4258330235" sldId="482"/>
        </pc:sldMkLst>
        <pc:spChg chg="add mod">
          <ac:chgData name="Raphaëlle GRALL" userId="c6421367-9269-4d6f-84ae-2528653955c5" providerId="ADAL" clId="{D99F3AEC-943D-45E4-9CCA-C80166F64B7D}" dt="2019-03-06T10:07:58.865" v="1210" actId="207"/>
          <ac:spMkLst>
            <pc:docMk/>
            <pc:sldMk cId="4258330235" sldId="482"/>
            <ac:spMk id="3" creationId="{5B597286-E0A8-4F6E-B992-BCAFAF3FB57E}"/>
          </ac:spMkLst>
        </pc:spChg>
      </pc:sldChg>
      <pc:sldChg chg="add del">
        <pc:chgData name="Raphaëlle GRALL" userId="c6421367-9269-4d6f-84ae-2528653955c5" providerId="ADAL" clId="{D99F3AEC-943D-45E4-9CCA-C80166F64B7D}" dt="2019-03-05T16:19:46.977" v="345" actId="2696"/>
        <pc:sldMkLst>
          <pc:docMk/>
          <pc:sldMk cId="2340601684" sldId="483"/>
        </pc:sldMkLst>
      </pc:sldChg>
      <pc:sldChg chg="add del">
        <pc:chgData name="Raphaëlle GRALL" userId="c6421367-9269-4d6f-84ae-2528653955c5" providerId="ADAL" clId="{D99F3AEC-943D-45E4-9CCA-C80166F64B7D}" dt="2019-03-05T16:19:43.690" v="343" actId="2696"/>
        <pc:sldMkLst>
          <pc:docMk/>
          <pc:sldMk cId="1877633085" sldId="484"/>
        </pc:sldMkLst>
      </pc:sldChg>
      <pc:sldChg chg="add">
        <pc:chgData name="Raphaëlle GRALL" userId="c6421367-9269-4d6f-84ae-2528653955c5" providerId="ADAL" clId="{D99F3AEC-943D-45E4-9CCA-C80166F64B7D}" dt="2019-03-06T10:02:33.031" v="1171"/>
        <pc:sldMkLst>
          <pc:docMk/>
          <pc:sldMk cId="3273400878" sldId="485"/>
        </pc:sldMkLst>
      </pc:sldChg>
      <pc:sldChg chg="add del">
        <pc:chgData name="Raphaëlle GRALL" userId="c6421367-9269-4d6f-84ae-2528653955c5" providerId="ADAL" clId="{D99F3AEC-943D-45E4-9CCA-C80166F64B7D}" dt="2019-03-06T10:02:29.614" v="1155" actId="2696"/>
        <pc:sldMkLst>
          <pc:docMk/>
          <pc:sldMk cId="3936133982" sldId="485"/>
        </pc:sldMkLst>
      </pc:sldChg>
      <pc:sldChg chg="add del">
        <pc:chgData name="Raphaëlle GRALL" userId="c6421367-9269-4d6f-84ae-2528653955c5" providerId="ADAL" clId="{D99F3AEC-943D-45E4-9CCA-C80166F64B7D}" dt="2019-03-05T16:28:30.611" v="435" actId="2696"/>
        <pc:sldMkLst>
          <pc:docMk/>
          <pc:sldMk cId="1567646709" sldId="486"/>
        </pc:sldMkLst>
      </pc:sldChg>
      <pc:sldChg chg="add">
        <pc:chgData name="Raphaëlle GRALL" userId="c6421367-9269-4d6f-84ae-2528653955c5" providerId="ADAL" clId="{D99F3AEC-943D-45E4-9CCA-C80166F64B7D}" dt="2019-03-06T10:02:33.031" v="1171"/>
        <pc:sldMkLst>
          <pc:docMk/>
          <pc:sldMk cId="112674512" sldId="487"/>
        </pc:sldMkLst>
      </pc:sldChg>
      <pc:sldChg chg="add del">
        <pc:chgData name="Raphaëlle GRALL" userId="c6421367-9269-4d6f-84ae-2528653955c5" providerId="ADAL" clId="{D99F3AEC-943D-45E4-9CCA-C80166F64B7D}" dt="2019-03-06T10:02:29.650" v="1157" actId="2696"/>
        <pc:sldMkLst>
          <pc:docMk/>
          <pc:sldMk cId="996398450" sldId="487"/>
        </pc:sldMkLst>
      </pc:sldChg>
      <pc:sldChg chg="modSp add">
        <pc:chgData name="Raphaëlle GRALL" userId="c6421367-9269-4d6f-84ae-2528653955c5" providerId="ADAL" clId="{D99F3AEC-943D-45E4-9CCA-C80166F64B7D}" dt="2019-03-06T10:03:04.004" v="1174" actId="207"/>
        <pc:sldMkLst>
          <pc:docMk/>
          <pc:sldMk cId="384382261" sldId="488"/>
        </pc:sldMkLst>
        <pc:spChg chg="mod">
          <ac:chgData name="Raphaëlle GRALL" userId="c6421367-9269-4d6f-84ae-2528653955c5" providerId="ADAL" clId="{D99F3AEC-943D-45E4-9CCA-C80166F64B7D}" dt="2019-03-06T10:03:04.004" v="1174" actId="207"/>
          <ac:spMkLst>
            <pc:docMk/>
            <pc:sldMk cId="384382261" sldId="488"/>
            <ac:spMk id="4" creationId="{353124AA-3425-4249-AA30-31A7D2E84223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661" v="1158" actId="2696"/>
        <pc:sldMkLst>
          <pc:docMk/>
          <pc:sldMk cId="3497189620" sldId="488"/>
        </pc:sldMkLst>
        <pc:spChg chg="add mod">
          <ac:chgData name="Raphaëlle GRALL" userId="c6421367-9269-4d6f-84ae-2528653955c5" providerId="ADAL" clId="{D99F3AEC-943D-45E4-9CCA-C80166F64B7D}" dt="2019-03-06T10:00:06.921" v="1102" actId="207"/>
          <ac:spMkLst>
            <pc:docMk/>
            <pc:sldMk cId="3497189620" sldId="488"/>
            <ac:spMk id="4" creationId="{353124AA-3425-4249-AA30-31A7D2E84223}"/>
          </ac:spMkLst>
        </pc:spChg>
      </pc:sldChg>
      <pc:sldChg chg="modSp add">
        <pc:chgData name="Raphaëlle GRALL" userId="c6421367-9269-4d6f-84ae-2528653955c5" providerId="ADAL" clId="{D99F3AEC-943D-45E4-9CCA-C80166F64B7D}" dt="2019-03-06T10:03:07.203" v="1175" actId="207"/>
        <pc:sldMkLst>
          <pc:docMk/>
          <pc:sldMk cId="2833712901" sldId="489"/>
        </pc:sldMkLst>
        <pc:spChg chg="mod">
          <ac:chgData name="Raphaëlle GRALL" userId="c6421367-9269-4d6f-84ae-2528653955c5" providerId="ADAL" clId="{D99F3AEC-943D-45E4-9CCA-C80166F64B7D}" dt="2019-03-06T10:03:07.203" v="1175" actId="207"/>
          <ac:spMkLst>
            <pc:docMk/>
            <pc:sldMk cId="2833712901" sldId="489"/>
            <ac:spMk id="4" creationId="{20D46A30-6B0F-48BB-BEA3-FD4FC2974ABA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675" v="1159" actId="2696"/>
        <pc:sldMkLst>
          <pc:docMk/>
          <pc:sldMk cId="3843011562" sldId="489"/>
        </pc:sldMkLst>
        <pc:spChg chg="add mod">
          <ac:chgData name="Raphaëlle GRALL" userId="c6421367-9269-4d6f-84ae-2528653955c5" providerId="ADAL" clId="{D99F3AEC-943D-45E4-9CCA-C80166F64B7D}" dt="2019-03-06T10:00:11.011" v="1104" actId="1035"/>
          <ac:spMkLst>
            <pc:docMk/>
            <pc:sldMk cId="3843011562" sldId="489"/>
            <ac:spMk id="4" creationId="{20D46A30-6B0F-48BB-BEA3-FD4FC2974ABA}"/>
          </ac:spMkLst>
        </pc:spChg>
      </pc:sldChg>
      <pc:sldChg chg="modSp add">
        <pc:chgData name="Raphaëlle GRALL" userId="c6421367-9269-4d6f-84ae-2528653955c5" providerId="ADAL" clId="{D99F3AEC-943D-45E4-9CCA-C80166F64B7D}" dt="2019-03-06T10:03:11.083" v="1176" actId="207"/>
        <pc:sldMkLst>
          <pc:docMk/>
          <pc:sldMk cId="690935270" sldId="490"/>
        </pc:sldMkLst>
        <pc:spChg chg="mod">
          <ac:chgData name="Raphaëlle GRALL" userId="c6421367-9269-4d6f-84ae-2528653955c5" providerId="ADAL" clId="{D99F3AEC-943D-45E4-9CCA-C80166F64B7D}" dt="2019-03-06T10:03:11.083" v="1176" actId="207"/>
          <ac:spMkLst>
            <pc:docMk/>
            <pc:sldMk cId="690935270" sldId="490"/>
            <ac:spMk id="4" creationId="{1E4EDB30-C855-4E86-8A7B-D359336B122A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685" v="1160" actId="2696"/>
        <pc:sldMkLst>
          <pc:docMk/>
          <pc:sldMk cId="1981884944" sldId="490"/>
        </pc:sldMkLst>
        <pc:spChg chg="add mod">
          <ac:chgData name="Raphaëlle GRALL" userId="c6421367-9269-4d6f-84ae-2528653955c5" providerId="ADAL" clId="{D99F3AEC-943D-45E4-9CCA-C80166F64B7D}" dt="2019-03-06T10:00:15.489" v="1105" actId="207"/>
          <ac:spMkLst>
            <pc:docMk/>
            <pc:sldMk cId="1981884944" sldId="490"/>
            <ac:spMk id="4" creationId="{1E4EDB30-C855-4E86-8A7B-D359336B122A}"/>
          </ac:spMkLst>
        </pc:spChg>
      </pc:sldChg>
      <pc:sldChg chg="modSp add">
        <pc:chgData name="Raphaëlle GRALL" userId="c6421367-9269-4d6f-84ae-2528653955c5" providerId="ADAL" clId="{D99F3AEC-943D-45E4-9CCA-C80166F64B7D}" dt="2019-03-06T10:03:15.631" v="1178" actId="207"/>
        <pc:sldMkLst>
          <pc:docMk/>
          <pc:sldMk cId="3773942800" sldId="491"/>
        </pc:sldMkLst>
        <pc:spChg chg="mod">
          <ac:chgData name="Raphaëlle GRALL" userId="c6421367-9269-4d6f-84ae-2528653955c5" providerId="ADAL" clId="{D99F3AEC-943D-45E4-9CCA-C80166F64B7D}" dt="2019-03-06T10:03:15.631" v="1178" actId="207"/>
          <ac:spMkLst>
            <pc:docMk/>
            <pc:sldMk cId="3773942800" sldId="491"/>
            <ac:spMk id="5" creationId="{EC8E8DBA-EB46-4CD4-A224-BC801375681A}"/>
          </ac:spMkLst>
        </pc:spChg>
        <pc:spChg chg="mod">
          <ac:chgData name="Raphaëlle GRALL" userId="c6421367-9269-4d6f-84ae-2528653955c5" providerId="ADAL" clId="{D99F3AEC-943D-45E4-9CCA-C80166F64B7D}" dt="2019-03-06T10:03:13.843" v="1177" actId="207"/>
          <ac:spMkLst>
            <pc:docMk/>
            <pc:sldMk cId="3773942800" sldId="491"/>
            <ac:spMk id="6" creationId="{AC557A71-CA07-4010-BC86-4A05EF13F934}"/>
          </ac:spMkLst>
        </pc:spChg>
      </pc:sldChg>
      <pc:sldChg chg="addSp delSp modSp add del">
        <pc:chgData name="Raphaëlle GRALL" userId="c6421367-9269-4d6f-84ae-2528653955c5" providerId="ADAL" clId="{D99F3AEC-943D-45E4-9CCA-C80166F64B7D}" dt="2019-03-06T10:02:29.694" v="1161" actId="2696"/>
        <pc:sldMkLst>
          <pc:docMk/>
          <pc:sldMk cId="3995056171" sldId="491"/>
        </pc:sldMkLst>
        <pc:spChg chg="del">
          <ac:chgData name="Raphaëlle GRALL" userId="c6421367-9269-4d6f-84ae-2528653955c5" providerId="ADAL" clId="{D99F3AEC-943D-45E4-9CCA-C80166F64B7D}" dt="2019-03-06T10:00:19.695" v="1107" actId="478"/>
          <ac:spMkLst>
            <pc:docMk/>
            <pc:sldMk cId="3995056171" sldId="491"/>
            <ac:spMk id="3" creationId="{59274B52-3C1D-4AFA-A6D0-46BCFE4BCA58}"/>
          </ac:spMkLst>
        </pc:spChg>
        <pc:spChg chg="del">
          <ac:chgData name="Raphaëlle GRALL" userId="c6421367-9269-4d6f-84ae-2528653955c5" providerId="ADAL" clId="{D99F3AEC-943D-45E4-9CCA-C80166F64B7D}" dt="2019-03-06T10:00:19.024" v="1106" actId="478"/>
          <ac:spMkLst>
            <pc:docMk/>
            <pc:sldMk cId="3995056171" sldId="491"/>
            <ac:spMk id="4" creationId="{AA15BD19-88F8-49FC-824D-0050B584980C}"/>
          </ac:spMkLst>
        </pc:spChg>
        <pc:spChg chg="add mod">
          <ac:chgData name="Raphaëlle GRALL" userId="c6421367-9269-4d6f-84ae-2528653955c5" providerId="ADAL" clId="{D99F3AEC-943D-45E4-9CCA-C80166F64B7D}" dt="2019-03-06T10:00:35.631" v="1117" actId="14100"/>
          <ac:spMkLst>
            <pc:docMk/>
            <pc:sldMk cId="3995056171" sldId="491"/>
            <ac:spMk id="5" creationId="{EC8E8DBA-EB46-4CD4-A224-BC801375681A}"/>
          </ac:spMkLst>
        </pc:spChg>
        <pc:spChg chg="add mod">
          <ac:chgData name="Raphaëlle GRALL" userId="c6421367-9269-4d6f-84ae-2528653955c5" providerId="ADAL" clId="{D99F3AEC-943D-45E4-9CCA-C80166F64B7D}" dt="2019-03-06T10:00:43.004" v="1129" actId="1037"/>
          <ac:spMkLst>
            <pc:docMk/>
            <pc:sldMk cId="3995056171" sldId="491"/>
            <ac:spMk id="6" creationId="{AC557A71-CA07-4010-BC86-4A05EF13F934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713" v="1162" actId="2696"/>
        <pc:sldMkLst>
          <pc:docMk/>
          <pc:sldMk cId="836676805" sldId="492"/>
        </pc:sldMkLst>
        <pc:spChg chg="add mod">
          <ac:chgData name="Raphaëlle GRALL" userId="c6421367-9269-4d6f-84ae-2528653955c5" providerId="ADAL" clId="{D99F3AEC-943D-45E4-9CCA-C80166F64B7D}" dt="2019-03-06T10:01:02.673" v="1131" actId="207"/>
          <ac:spMkLst>
            <pc:docMk/>
            <pc:sldMk cId="836676805" sldId="492"/>
            <ac:spMk id="4" creationId="{1BE62546-AD32-4E25-8A87-1523E076AF6A}"/>
          </ac:spMkLst>
        </pc:spChg>
      </pc:sldChg>
      <pc:sldChg chg="modSp add">
        <pc:chgData name="Raphaëlle GRALL" userId="c6421367-9269-4d6f-84ae-2528653955c5" providerId="ADAL" clId="{D99F3AEC-943D-45E4-9CCA-C80166F64B7D}" dt="2019-03-06T10:03:19.610" v="1179" actId="207"/>
        <pc:sldMkLst>
          <pc:docMk/>
          <pc:sldMk cId="2468631450" sldId="492"/>
        </pc:sldMkLst>
        <pc:spChg chg="mod">
          <ac:chgData name="Raphaëlle GRALL" userId="c6421367-9269-4d6f-84ae-2528653955c5" providerId="ADAL" clId="{D99F3AEC-943D-45E4-9CCA-C80166F64B7D}" dt="2019-03-06T10:03:19.610" v="1179" actId="207"/>
          <ac:spMkLst>
            <pc:docMk/>
            <pc:sldMk cId="2468631450" sldId="492"/>
            <ac:spMk id="4" creationId="{1BE62546-AD32-4E25-8A87-1523E076AF6A}"/>
          </ac:spMkLst>
        </pc:spChg>
      </pc:sldChg>
      <pc:sldChg chg="modSp add">
        <pc:chgData name="Raphaëlle GRALL" userId="c6421367-9269-4d6f-84ae-2528653955c5" providerId="ADAL" clId="{D99F3AEC-943D-45E4-9CCA-C80166F64B7D}" dt="2019-03-06T10:03:22.701" v="1180" actId="207"/>
        <pc:sldMkLst>
          <pc:docMk/>
          <pc:sldMk cId="938216622" sldId="493"/>
        </pc:sldMkLst>
        <pc:spChg chg="mod">
          <ac:chgData name="Raphaëlle GRALL" userId="c6421367-9269-4d6f-84ae-2528653955c5" providerId="ADAL" clId="{D99F3AEC-943D-45E4-9CCA-C80166F64B7D}" dt="2019-03-06T10:03:22.701" v="1180" actId="207"/>
          <ac:spMkLst>
            <pc:docMk/>
            <pc:sldMk cId="938216622" sldId="493"/>
            <ac:spMk id="4" creationId="{38BFDB0C-4859-4134-AE7E-1CEE55E1E5BF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725" v="1163" actId="2696"/>
        <pc:sldMkLst>
          <pc:docMk/>
          <pc:sldMk cId="1513249665" sldId="493"/>
        </pc:sldMkLst>
        <pc:spChg chg="add mod">
          <ac:chgData name="Raphaëlle GRALL" userId="c6421367-9269-4d6f-84ae-2528653955c5" providerId="ADAL" clId="{D99F3AEC-943D-45E4-9CCA-C80166F64B7D}" dt="2019-03-06T10:01:09.098" v="1133" actId="207"/>
          <ac:spMkLst>
            <pc:docMk/>
            <pc:sldMk cId="1513249665" sldId="493"/>
            <ac:spMk id="4" creationId="{38BFDB0C-4859-4134-AE7E-1CEE55E1E5BF}"/>
          </ac:spMkLst>
        </pc:spChg>
      </pc:sldChg>
      <pc:sldChg chg="modSp add">
        <pc:chgData name="Raphaëlle GRALL" userId="c6421367-9269-4d6f-84ae-2528653955c5" providerId="ADAL" clId="{D99F3AEC-943D-45E4-9CCA-C80166F64B7D}" dt="2019-03-06T10:03:27.307" v="1182" actId="207"/>
        <pc:sldMkLst>
          <pc:docMk/>
          <pc:sldMk cId="3190928736" sldId="494"/>
        </pc:sldMkLst>
        <pc:spChg chg="mod">
          <ac:chgData name="Raphaëlle GRALL" userId="c6421367-9269-4d6f-84ae-2528653955c5" providerId="ADAL" clId="{D99F3AEC-943D-45E4-9CCA-C80166F64B7D}" dt="2019-03-06T10:03:25.311" v="1181" actId="207"/>
          <ac:spMkLst>
            <pc:docMk/>
            <pc:sldMk cId="3190928736" sldId="494"/>
            <ac:spMk id="4" creationId="{1699B789-5BEC-4FA5-BE29-936AD3FD8322}"/>
          </ac:spMkLst>
        </pc:spChg>
        <pc:spChg chg="mod">
          <ac:chgData name="Raphaëlle GRALL" userId="c6421367-9269-4d6f-84ae-2528653955c5" providerId="ADAL" clId="{D99F3AEC-943D-45E4-9CCA-C80166F64B7D}" dt="2019-03-06T10:03:27.307" v="1182" actId="207"/>
          <ac:spMkLst>
            <pc:docMk/>
            <pc:sldMk cId="3190928736" sldId="494"/>
            <ac:spMk id="5" creationId="{C829F63D-8947-4ED6-891A-A293837380AC}"/>
          </ac:spMkLst>
        </pc:spChg>
      </pc:sldChg>
      <pc:sldChg chg="addSp delSp modSp add del">
        <pc:chgData name="Raphaëlle GRALL" userId="c6421367-9269-4d6f-84ae-2528653955c5" providerId="ADAL" clId="{D99F3AEC-943D-45E4-9CCA-C80166F64B7D}" dt="2019-03-06T10:02:29.747" v="1164" actId="2696"/>
        <pc:sldMkLst>
          <pc:docMk/>
          <pc:sldMk cId="3569898070" sldId="494"/>
        </pc:sldMkLst>
        <pc:spChg chg="add del">
          <ac:chgData name="Raphaëlle GRALL" userId="c6421367-9269-4d6f-84ae-2528653955c5" providerId="ADAL" clId="{D99F3AEC-943D-45E4-9CCA-C80166F64B7D}" dt="2019-03-05T16:52:47.483" v="781" actId="478"/>
          <ac:spMkLst>
            <pc:docMk/>
            <pc:sldMk cId="3569898070" sldId="494"/>
            <ac:spMk id="3" creationId="{EF99370D-3A57-4912-98A0-40922D2A39EB}"/>
          </ac:spMkLst>
        </pc:spChg>
        <pc:spChg chg="add mod">
          <ac:chgData name="Raphaëlle GRALL" userId="c6421367-9269-4d6f-84ae-2528653955c5" providerId="ADAL" clId="{D99F3AEC-943D-45E4-9CCA-C80166F64B7D}" dt="2019-03-06T10:01:33.571" v="1139" actId="207"/>
          <ac:spMkLst>
            <pc:docMk/>
            <pc:sldMk cId="3569898070" sldId="494"/>
            <ac:spMk id="4" creationId="{1699B789-5BEC-4FA5-BE29-936AD3FD8322}"/>
          </ac:spMkLst>
        </pc:spChg>
        <pc:spChg chg="add mod">
          <ac:chgData name="Raphaëlle GRALL" userId="c6421367-9269-4d6f-84ae-2528653955c5" providerId="ADAL" clId="{D99F3AEC-943D-45E4-9CCA-C80166F64B7D}" dt="2019-03-06T10:01:36.861" v="1141" actId="207"/>
          <ac:spMkLst>
            <pc:docMk/>
            <pc:sldMk cId="3569898070" sldId="494"/>
            <ac:spMk id="5" creationId="{C829F63D-8947-4ED6-891A-A293837380AC}"/>
          </ac:spMkLst>
        </pc:spChg>
      </pc:sldChg>
      <pc:sldChg chg="add del">
        <pc:chgData name="Raphaëlle GRALL" userId="c6421367-9269-4d6f-84ae-2528653955c5" providerId="ADAL" clId="{D99F3AEC-943D-45E4-9CCA-C80166F64B7D}" dt="2019-03-06T10:02:29.758" v="1165" actId="2696"/>
        <pc:sldMkLst>
          <pc:docMk/>
          <pc:sldMk cId="122584681" sldId="495"/>
        </pc:sldMkLst>
      </pc:sldChg>
      <pc:sldChg chg="add">
        <pc:chgData name="Raphaëlle GRALL" userId="c6421367-9269-4d6f-84ae-2528653955c5" providerId="ADAL" clId="{D99F3AEC-943D-45E4-9CCA-C80166F64B7D}" dt="2019-03-06T10:02:33.031" v="1171"/>
        <pc:sldMkLst>
          <pc:docMk/>
          <pc:sldMk cId="4206145057" sldId="495"/>
        </pc:sldMkLst>
      </pc:sldChg>
      <pc:sldChg chg="addSp modSp add del">
        <pc:chgData name="Raphaëlle GRALL" userId="c6421367-9269-4d6f-84ae-2528653955c5" providerId="ADAL" clId="{D99F3AEC-943D-45E4-9CCA-C80166F64B7D}" dt="2019-03-06T10:02:29.765" v="1166" actId="2696"/>
        <pc:sldMkLst>
          <pc:docMk/>
          <pc:sldMk cId="862131963" sldId="496"/>
        </pc:sldMkLst>
        <pc:spChg chg="add mod">
          <ac:chgData name="Raphaëlle GRALL" userId="c6421367-9269-4d6f-84ae-2528653955c5" providerId="ADAL" clId="{D99F3AEC-943D-45E4-9CCA-C80166F64B7D}" dt="2019-03-06T10:01:44.575" v="1144" actId="207"/>
          <ac:spMkLst>
            <pc:docMk/>
            <pc:sldMk cId="862131963" sldId="496"/>
            <ac:spMk id="3" creationId="{43884D8B-95BF-44AA-A42E-9E5BC22A2675}"/>
          </ac:spMkLst>
        </pc:spChg>
      </pc:sldChg>
      <pc:sldChg chg="modSp add">
        <pc:chgData name="Raphaëlle GRALL" userId="c6421367-9269-4d6f-84ae-2528653955c5" providerId="ADAL" clId="{D99F3AEC-943D-45E4-9CCA-C80166F64B7D}" dt="2019-03-06T10:03:32.215" v="1183" actId="207"/>
        <pc:sldMkLst>
          <pc:docMk/>
          <pc:sldMk cId="4237166680" sldId="496"/>
        </pc:sldMkLst>
        <pc:spChg chg="mod">
          <ac:chgData name="Raphaëlle GRALL" userId="c6421367-9269-4d6f-84ae-2528653955c5" providerId="ADAL" clId="{D99F3AEC-943D-45E4-9CCA-C80166F64B7D}" dt="2019-03-06T10:03:32.215" v="1183" actId="207"/>
          <ac:spMkLst>
            <pc:docMk/>
            <pc:sldMk cId="4237166680" sldId="496"/>
            <ac:spMk id="3" creationId="{43884D8B-95BF-44AA-A42E-9E5BC22A2675}"/>
          </ac:spMkLst>
        </pc:spChg>
      </pc:sldChg>
      <pc:sldChg chg="modSp add">
        <pc:chgData name="Raphaëlle GRALL" userId="c6421367-9269-4d6f-84ae-2528653955c5" providerId="ADAL" clId="{D99F3AEC-943D-45E4-9CCA-C80166F64B7D}" dt="2019-03-06T10:03:36.200" v="1184" actId="207"/>
        <pc:sldMkLst>
          <pc:docMk/>
          <pc:sldMk cId="366135860" sldId="497"/>
        </pc:sldMkLst>
        <pc:spChg chg="mod">
          <ac:chgData name="Raphaëlle GRALL" userId="c6421367-9269-4d6f-84ae-2528653955c5" providerId="ADAL" clId="{D99F3AEC-943D-45E4-9CCA-C80166F64B7D}" dt="2019-03-06T10:03:36.200" v="1184" actId="207"/>
          <ac:spMkLst>
            <pc:docMk/>
            <pc:sldMk cId="366135860" sldId="497"/>
            <ac:spMk id="3" creationId="{CAE7FADB-3798-45BA-9FA8-78D074980474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776" v="1167" actId="2696"/>
        <pc:sldMkLst>
          <pc:docMk/>
          <pc:sldMk cId="475289931" sldId="497"/>
        </pc:sldMkLst>
        <pc:spChg chg="add mod">
          <ac:chgData name="Raphaëlle GRALL" userId="c6421367-9269-4d6f-84ae-2528653955c5" providerId="ADAL" clId="{D99F3AEC-943D-45E4-9CCA-C80166F64B7D}" dt="2019-03-06T10:01:55.002" v="1149" actId="207"/>
          <ac:spMkLst>
            <pc:docMk/>
            <pc:sldMk cId="475289931" sldId="497"/>
            <ac:spMk id="3" creationId="{CAE7FADB-3798-45BA-9FA8-78D074980474}"/>
          </ac:spMkLst>
        </pc:spChg>
      </pc:sldChg>
      <pc:sldChg chg="addSp modSp add del">
        <pc:chgData name="Raphaëlle GRALL" userId="c6421367-9269-4d6f-84ae-2528653955c5" providerId="ADAL" clId="{D99F3AEC-943D-45E4-9CCA-C80166F64B7D}" dt="2019-03-06T10:02:29.781" v="1168" actId="2696"/>
        <pc:sldMkLst>
          <pc:docMk/>
          <pc:sldMk cId="591128737" sldId="498"/>
        </pc:sldMkLst>
        <pc:spChg chg="add mod">
          <ac:chgData name="Raphaëlle GRALL" userId="c6421367-9269-4d6f-84ae-2528653955c5" providerId="ADAL" clId="{D99F3AEC-943D-45E4-9CCA-C80166F64B7D}" dt="2019-03-06T10:02:02.211" v="1153" actId="207"/>
          <ac:spMkLst>
            <pc:docMk/>
            <pc:sldMk cId="591128737" sldId="498"/>
            <ac:spMk id="3" creationId="{C5F9BBC7-D6B5-4CB7-8F30-5C4DFF263211}"/>
          </ac:spMkLst>
        </pc:spChg>
      </pc:sldChg>
      <pc:sldChg chg="modSp add">
        <pc:chgData name="Raphaëlle GRALL" userId="c6421367-9269-4d6f-84ae-2528653955c5" providerId="ADAL" clId="{D99F3AEC-943D-45E4-9CCA-C80166F64B7D}" dt="2019-03-06T10:03:38.853" v="1185" actId="207"/>
        <pc:sldMkLst>
          <pc:docMk/>
          <pc:sldMk cId="2241556221" sldId="498"/>
        </pc:sldMkLst>
        <pc:spChg chg="mod">
          <ac:chgData name="Raphaëlle GRALL" userId="c6421367-9269-4d6f-84ae-2528653955c5" providerId="ADAL" clId="{D99F3AEC-943D-45E4-9CCA-C80166F64B7D}" dt="2019-03-06T10:03:38.853" v="1185" actId="207"/>
          <ac:spMkLst>
            <pc:docMk/>
            <pc:sldMk cId="2241556221" sldId="498"/>
            <ac:spMk id="3" creationId="{C5F9BBC7-D6B5-4CB7-8F30-5C4DFF263211}"/>
          </ac:spMkLst>
        </pc:spChg>
      </pc:sldChg>
      <pc:sldChg chg="add del">
        <pc:chgData name="Raphaëlle GRALL" userId="c6421367-9269-4d6f-84ae-2528653955c5" providerId="ADAL" clId="{D99F3AEC-943D-45E4-9CCA-C80166F64B7D}" dt="2019-03-06T10:02:29.791" v="1169" actId="2696"/>
        <pc:sldMkLst>
          <pc:docMk/>
          <pc:sldMk cId="2309925063" sldId="499"/>
        </pc:sldMkLst>
      </pc:sldChg>
      <pc:sldChg chg="add">
        <pc:chgData name="Raphaëlle GRALL" userId="c6421367-9269-4d6f-84ae-2528653955c5" providerId="ADAL" clId="{D99F3AEC-943D-45E4-9CCA-C80166F64B7D}" dt="2019-03-06T10:02:33.031" v="1171"/>
        <pc:sldMkLst>
          <pc:docMk/>
          <pc:sldMk cId="3488946434" sldId="499"/>
        </pc:sldMkLst>
      </pc:sldChg>
      <pc:sldChg chg="add">
        <pc:chgData name="Raphaëlle GRALL" userId="c6421367-9269-4d6f-84ae-2528653955c5" providerId="ADAL" clId="{D99F3AEC-943D-45E4-9CCA-C80166F64B7D}" dt="2019-03-06T10:02:33.031" v="1171"/>
        <pc:sldMkLst>
          <pc:docMk/>
          <pc:sldMk cId="1542787176" sldId="500"/>
        </pc:sldMkLst>
      </pc:sldChg>
      <pc:sldChg chg="add del">
        <pc:chgData name="Raphaëlle GRALL" userId="c6421367-9269-4d6f-84ae-2528653955c5" providerId="ADAL" clId="{D99F3AEC-943D-45E4-9CCA-C80166F64B7D}" dt="2019-03-06T10:02:29.793" v="1170" actId="2696"/>
        <pc:sldMkLst>
          <pc:docMk/>
          <pc:sldMk cId="4058008692" sldId="500"/>
        </pc:sldMkLst>
      </pc:sldChg>
      <pc:sldChg chg="addSp add">
        <pc:chgData name="Raphaëlle GRALL" userId="c6421367-9269-4d6f-84ae-2528653955c5" providerId="ADAL" clId="{D99F3AEC-943D-45E4-9CCA-C80166F64B7D}" dt="2019-03-05T16:22:02.364" v="362"/>
        <pc:sldMkLst>
          <pc:docMk/>
          <pc:sldMk cId="1765521406" sldId="501"/>
        </pc:sldMkLst>
        <pc:spChg chg="add">
          <ac:chgData name="Raphaëlle GRALL" userId="c6421367-9269-4d6f-84ae-2528653955c5" providerId="ADAL" clId="{D99F3AEC-943D-45E4-9CCA-C80166F64B7D}" dt="2019-03-05T16:22:02.364" v="362"/>
          <ac:spMkLst>
            <pc:docMk/>
            <pc:sldMk cId="1765521406" sldId="501"/>
            <ac:spMk id="2" creationId="{CFB5E4E6-6E80-46F7-B66E-7A52263A55AF}"/>
          </ac:spMkLst>
        </pc:spChg>
        <pc:spChg chg="add">
          <ac:chgData name="Raphaëlle GRALL" userId="c6421367-9269-4d6f-84ae-2528653955c5" providerId="ADAL" clId="{D99F3AEC-943D-45E4-9CCA-C80166F64B7D}" dt="2019-03-05T16:22:02.364" v="362"/>
          <ac:spMkLst>
            <pc:docMk/>
            <pc:sldMk cId="1765521406" sldId="501"/>
            <ac:spMk id="3" creationId="{CA5C2C22-3AD8-4AAB-9D65-6234D2E11509}"/>
          </ac:spMkLst>
        </pc:spChg>
        <pc:spChg chg="add">
          <ac:chgData name="Raphaëlle GRALL" userId="c6421367-9269-4d6f-84ae-2528653955c5" providerId="ADAL" clId="{D99F3AEC-943D-45E4-9CCA-C80166F64B7D}" dt="2019-03-05T16:22:02.364" v="362"/>
          <ac:spMkLst>
            <pc:docMk/>
            <pc:sldMk cId="1765521406" sldId="501"/>
            <ac:spMk id="4" creationId="{9D5DCEF0-46F9-4652-B3A0-C80B542AAEF0}"/>
          </ac:spMkLst>
        </pc:spChg>
      </pc:sldChg>
      <pc:sldChg chg="add del">
        <pc:chgData name="Raphaëlle GRALL" userId="c6421367-9269-4d6f-84ae-2528653955c5" providerId="ADAL" clId="{D99F3AEC-943D-45E4-9CCA-C80166F64B7D}" dt="2019-03-05T16:53:32.239" v="790" actId="2696"/>
        <pc:sldMkLst>
          <pc:docMk/>
          <pc:sldMk cId="3977844862" sldId="502"/>
        </pc:sldMkLst>
      </pc:sldChg>
      <pc:sldChg chg="add">
        <pc:chgData name="Raphaëlle GRALL" userId="c6421367-9269-4d6f-84ae-2528653955c5" providerId="ADAL" clId="{D99F3AEC-943D-45E4-9CCA-C80166F64B7D}" dt="2019-03-05T16:19:39.018" v="342"/>
        <pc:sldMkLst>
          <pc:docMk/>
          <pc:sldMk cId="2698489610" sldId="503"/>
        </pc:sldMkLst>
      </pc:sldChg>
      <pc:sldChg chg="add modNotesTx">
        <pc:chgData name="Raphaëlle GRALL" userId="c6421367-9269-4d6f-84ae-2528653955c5" providerId="ADAL" clId="{D99F3AEC-943D-45E4-9CCA-C80166F64B7D}" dt="2019-03-06T10:19:19.958" v="1519" actId="20577"/>
        <pc:sldMkLst>
          <pc:docMk/>
          <pc:sldMk cId="127132631" sldId="504"/>
        </pc:sldMkLst>
      </pc:sldChg>
      <pc:sldChg chg="add del">
        <pc:chgData name="Raphaëlle GRALL" userId="c6421367-9269-4d6f-84ae-2528653955c5" providerId="ADAL" clId="{D99F3AEC-943D-45E4-9CCA-C80166F64B7D}" dt="2019-03-06T10:02:29.604" v="1154" actId="2696"/>
        <pc:sldMkLst>
          <pc:docMk/>
          <pc:sldMk cId="3694326876" sldId="504"/>
        </pc:sldMkLst>
      </pc:sldChg>
      <pc:sldChg chg="add">
        <pc:chgData name="Raphaëlle GRALL" userId="c6421367-9269-4d6f-84ae-2528653955c5" providerId="ADAL" clId="{D99F3AEC-943D-45E4-9CCA-C80166F64B7D}" dt="2019-03-05T16:19:52.174" v="346"/>
        <pc:sldMkLst>
          <pc:docMk/>
          <pc:sldMk cId="1392515330" sldId="505"/>
        </pc:sldMkLst>
      </pc:sldChg>
      <pc:sldChg chg="add">
        <pc:chgData name="Raphaëlle GRALL" userId="c6421367-9269-4d6f-84ae-2528653955c5" providerId="ADAL" clId="{D99F3AEC-943D-45E4-9CCA-C80166F64B7D}" dt="2019-03-05T16:20:00.489" v="347"/>
        <pc:sldMkLst>
          <pc:docMk/>
          <pc:sldMk cId="2531829697" sldId="506"/>
        </pc:sldMkLst>
      </pc:sldChg>
      <pc:sldChg chg="addSp delSp modSp add ord">
        <pc:chgData name="Raphaëlle GRALL" userId="c6421367-9269-4d6f-84ae-2528653955c5" providerId="ADAL" clId="{D99F3AEC-943D-45E4-9CCA-C80166F64B7D}" dt="2019-03-06T10:03:56.052" v="1186" actId="207"/>
        <pc:sldMkLst>
          <pc:docMk/>
          <pc:sldMk cId="309696315" sldId="507"/>
        </pc:sldMkLst>
        <pc:spChg chg="add del mod">
          <ac:chgData name="Raphaëlle GRALL" userId="c6421367-9269-4d6f-84ae-2528653955c5" providerId="ADAL" clId="{D99F3AEC-943D-45E4-9CCA-C80166F64B7D}" dt="2019-03-05T16:36:57.790" v="491" actId="478"/>
          <ac:spMkLst>
            <pc:docMk/>
            <pc:sldMk cId="309696315" sldId="507"/>
            <ac:spMk id="3" creationId="{5FCDB701-736B-4087-B892-82DBEB8D01BC}"/>
          </ac:spMkLst>
        </pc:spChg>
        <pc:spChg chg="add mod">
          <ac:chgData name="Raphaëlle GRALL" userId="c6421367-9269-4d6f-84ae-2528653955c5" providerId="ADAL" clId="{D99F3AEC-943D-45E4-9CCA-C80166F64B7D}" dt="2019-03-05T16:37:17.006" v="494" actId="14100"/>
          <ac:spMkLst>
            <pc:docMk/>
            <pc:sldMk cId="309696315" sldId="507"/>
            <ac:spMk id="4" creationId="{67345038-F271-4757-80FA-76DCF67E7344}"/>
          </ac:spMkLst>
        </pc:spChg>
        <pc:spChg chg="add mod">
          <ac:chgData name="Raphaëlle GRALL" userId="c6421367-9269-4d6f-84ae-2528653955c5" providerId="ADAL" clId="{D99F3AEC-943D-45E4-9CCA-C80166F64B7D}" dt="2019-03-06T10:03:56.052" v="1186" actId="207"/>
          <ac:spMkLst>
            <pc:docMk/>
            <pc:sldMk cId="309696315" sldId="507"/>
            <ac:spMk id="5" creationId="{5FD0AC6F-7065-4B9A-B588-CDABA04F35F8}"/>
          </ac:spMkLst>
        </pc:spChg>
      </pc:sldChg>
      <pc:sldChg chg="addSp modSp add ord">
        <pc:chgData name="Raphaëlle GRALL" userId="c6421367-9269-4d6f-84ae-2528653955c5" providerId="ADAL" clId="{D99F3AEC-943D-45E4-9CCA-C80166F64B7D}" dt="2019-03-06T10:14:24.401" v="1350" actId="207"/>
        <pc:sldMkLst>
          <pc:docMk/>
          <pc:sldMk cId="2942877082" sldId="508"/>
        </pc:sldMkLst>
        <pc:spChg chg="add">
          <ac:chgData name="Raphaëlle GRALL" userId="c6421367-9269-4d6f-84ae-2528653955c5" providerId="ADAL" clId="{D99F3AEC-943D-45E4-9CCA-C80166F64B7D}" dt="2019-03-05T16:47:48.203" v="684"/>
          <ac:spMkLst>
            <pc:docMk/>
            <pc:sldMk cId="2942877082" sldId="508"/>
            <ac:spMk id="3" creationId="{50818315-FA09-4422-8B17-78A2E63ED1C0}"/>
          </ac:spMkLst>
        </pc:spChg>
        <pc:spChg chg="add mod">
          <ac:chgData name="Raphaëlle GRALL" userId="c6421367-9269-4d6f-84ae-2528653955c5" providerId="ADAL" clId="{D99F3AEC-943D-45E4-9CCA-C80166F64B7D}" dt="2019-03-06T10:14:24.401" v="1350" actId="207"/>
          <ac:spMkLst>
            <pc:docMk/>
            <pc:sldMk cId="2942877082" sldId="508"/>
            <ac:spMk id="4" creationId="{8DC39CE7-15A5-4C28-ABF1-61158FE38D44}"/>
          </ac:spMkLst>
        </pc:spChg>
      </pc:sldChg>
      <pc:sldChg chg="modSp add">
        <pc:chgData name="Raphaëlle GRALL" userId="c6421367-9269-4d6f-84ae-2528653955c5" providerId="ADAL" clId="{D99F3AEC-943D-45E4-9CCA-C80166F64B7D}" dt="2019-03-06T10:02:57.305" v="1173" actId="207"/>
        <pc:sldMkLst>
          <pc:docMk/>
          <pc:sldMk cId="1677664329" sldId="509"/>
        </pc:sldMkLst>
        <pc:spChg chg="mod">
          <ac:chgData name="Raphaëlle GRALL" userId="c6421367-9269-4d6f-84ae-2528653955c5" providerId="ADAL" clId="{D99F3AEC-943D-45E4-9CCA-C80166F64B7D}" dt="2019-03-06T10:02:57.305" v="1173" actId="207"/>
          <ac:spMkLst>
            <pc:docMk/>
            <pc:sldMk cId="1677664329" sldId="509"/>
            <ac:spMk id="3" creationId="{1C9D2B58-B985-4B6F-9251-98C4F862135A}"/>
          </ac:spMkLst>
        </pc:spChg>
        <pc:spChg chg="mod">
          <ac:chgData name="Raphaëlle GRALL" userId="c6421367-9269-4d6f-84ae-2528653955c5" providerId="ADAL" clId="{D99F3AEC-943D-45E4-9CCA-C80166F64B7D}" dt="2019-03-06T10:02:53.493" v="1172" actId="207"/>
          <ac:spMkLst>
            <pc:docMk/>
            <pc:sldMk cId="1677664329" sldId="509"/>
            <ac:spMk id="4" creationId="{885FEC0E-66E7-4E00-A035-91F559269E8F}"/>
          </ac:spMkLst>
        </pc:spChg>
      </pc:sldChg>
      <pc:sldChg chg="addSp modSp add del ord">
        <pc:chgData name="Raphaëlle GRALL" userId="c6421367-9269-4d6f-84ae-2528653955c5" providerId="ADAL" clId="{D99F3AEC-943D-45E4-9CCA-C80166F64B7D}" dt="2019-03-06T10:02:29.633" v="1156" actId="2696"/>
        <pc:sldMkLst>
          <pc:docMk/>
          <pc:sldMk cId="3209132019" sldId="509"/>
        </pc:sldMkLst>
        <pc:spChg chg="add mod">
          <ac:chgData name="Raphaëlle GRALL" userId="c6421367-9269-4d6f-84ae-2528653955c5" providerId="ADAL" clId="{D99F3AEC-943D-45E4-9CCA-C80166F64B7D}" dt="2019-03-05T16:51:49.572" v="719" actId="207"/>
          <ac:spMkLst>
            <pc:docMk/>
            <pc:sldMk cId="3209132019" sldId="509"/>
            <ac:spMk id="3" creationId="{1C9D2B58-B985-4B6F-9251-98C4F862135A}"/>
          </ac:spMkLst>
        </pc:spChg>
        <pc:spChg chg="add mod">
          <ac:chgData name="Raphaëlle GRALL" userId="c6421367-9269-4d6f-84ae-2528653955c5" providerId="ADAL" clId="{D99F3AEC-943D-45E4-9CCA-C80166F64B7D}" dt="2019-03-06T09:58:47.848" v="1093" actId="207"/>
          <ac:spMkLst>
            <pc:docMk/>
            <pc:sldMk cId="3209132019" sldId="509"/>
            <ac:spMk id="4" creationId="{885FEC0E-66E7-4E00-A035-91F559269E8F}"/>
          </ac:spMkLst>
        </pc:spChg>
      </pc:sldChg>
      <pc:sldChg chg="addSp add">
        <pc:chgData name="Raphaëlle GRALL" userId="c6421367-9269-4d6f-84ae-2528653955c5" providerId="ADAL" clId="{D99F3AEC-943D-45E4-9CCA-C80166F64B7D}" dt="2019-03-06T10:19:08.948" v="1482"/>
        <pc:sldMkLst>
          <pc:docMk/>
          <pc:sldMk cId="235062344" sldId="510"/>
        </pc:sldMkLst>
        <pc:spChg chg="add">
          <ac:chgData name="Raphaëlle GRALL" userId="c6421367-9269-4d6f-84ae-2528653955c5" providerId="ADAL" clId="{D99F3AEC-943D-45E4-9CCA-C80166F64B7D}" dt="2019-03-06T10:19:08.948" v="1482"/>
          <ac:spMkLst>
            <pc:docMk/>
            <pc:sldMk cId="235062344" sldId="510"/>
            <ac:spMk id="2" creationId="{1C83F954-33C8-40D1-9BFD-7DFF9B40D7BB}"/>
          </ac:spMkLst>
        </pc:spChg>
        <pc:spChg chg="add">
          <ac:chgData name="Raphaëlle GRALL" userId="c6421367-9269-4d6f-84ae-2528653955c5" providerId="ADAL" clId="{D99F3AEC-943D-45E4-9CCA-C80166F64B7D}" dt="2019-03-06T10:19:08.948" v="1482"/>
          <ac:spMkLst>
            <pc:docMk/>
            <pc:sldMk cId="235062344" sldId="510"/>
            <ac:spMk id="6" creationId="{84519865-CC9E-4990-9A11-14BE053758E2}"/>
          </ac:spMkLst>
        </pc:spChg>
        <pc:grpChg chg="add">
          <ac:chgData name="Raphaëlle GRALL" userId="c6421367-9269-4d6f-84ae-2528653955c5" providerId="ADAL" clId="{D99F3AEC-943D-45E4-9CCA-C80166F64B7D}" dt="2019-03-06T10:19:08.948" v="1482"/>
          <ac:grpSpMkLst>
            <pc:docMk/>
            <pc:sldMk cId="235062344" sldId="510"/>
            <ac:grpSpMk id="3" creationId="{1F84D7C3-E6E0-45F0-929B-D971A94573AE}"/>
          </ac:grpSpMkLst>
        </pc:grpChg>
      </pc:sldChg>
      <pc:sldChg chg="add">
        <pc:chgData name="Raphaëlle GRALL" userId="c6421367-9269-4d6f-84ae-2528653955c5" providerId="ADAL" clId="{D99F3AEC-943D-45E4-9CCA-C80166F64B7D}" dt="2019-03-06T10:08:45.118" v="1212"/>
        <pc:sldMkLst>
          <pc:docMk/>
          <pc:sldMk cId="2220522877" sldId="511"/>
        </pc:sldMkLst>
      </pc:sldChg>
      <pc:sldChg chg="add del">
        <pc:chgData name="Raphaëlle GRALL" userId="c6421367-9269-4d6f-84ae-2528653955c5" providerId="ADAL" clId="{D99F3AEC-943D-45E4-9CCA-C80166F64B7D}" dt="2019-03-06T10:08:49.715" v="1214" actId="2696"/>
        <pc:sldMkLst>
          <pc:docMk/>
          <pc:sldMk cId="538900617" sldId="512"/>
        </pc:sldMkLst>
      </pc:sldChg>
      <pc:sldChg chg="add del">
        <pc:chgData name="Raphaëlle GRALL" userId="c6421367-9269-4d6f-84ae-2528653955c5" providerId="ADAL" clId="{D99F3AEC-943D-45E4-9CCA-C80166F64B7D}" dt="2019-03-06T10:11:25.740" v="1231" actId="2696"/>
        <pc:sldMkLst>
          <pc:docMk/>
          <pc:sldMk cId="4006636488" sldId="512"/>
        </pc:sldMkLst>
      </pc:sldChg>
      <pc:sldChg chg="addSp add">
        <pc:chgData name="Raphaëlle GRALL" userId="c6421367-9269-4d6f-84ae-2528653955c5" providerId="ADAL" clId="{D99F3AEC-943D-45E4-9CCA-C80166F64B7D}" dt="2019-03-06T10:11:27.119" v="1232"/>
        <pc:sldMkLst>
          <pc:docMk/>
          <pc:sldMk cId="3716482916" sldId="513"/>
        </pc:sldMkLst>
        <pc:spChg chg="add">
          <ac:chgData name="Raphaëlle GRALL" userId="c6421367-9269-4d6f-84ae-2528653955c5" providerId="ADAL" clId="{D99F3AEC-943D-45E4-9CCA-C80166F64B7D}" dt="2019-03-06T10:11:27.119" v="1232"/>
          <ac:spMkLst>
            <pc:docMk/>
            <pc:sldMk cId="3716482916" sldId="513"/>
            <ac:spMk id="3" creationId="{7336409E-9C4E-402F-9ABD-8F995E4A28B6}"/>
          </ac:spMkLst>
        </pc:spChg>
        <pc:spChg chg="add">
          <ac:chgData name="Raphaëlle GRALL" userId="c6421367-9269-4d6f-84ae-2528653955c5" providerId="ADAL" clId="{D99F3AEC-943D-45E4-9CCA-C80166F64B7D}" dt="2019-03-06T10:11:27.119" v="1232"/>
          <ac:spMkLst>
            <pc:docMk/>
            <pc:sldMk cId="3716482916" sldId="513"/>
            <ac:spMk id="4" creationId="{268CC0F4-6407-47AD-A1F4-3A38FCDB7D81}"/>
          </ac:spMkLst>
        </pc:spChg>
      </pc:sldChg>
      <pc:sldChg chg="addSp delSp add">
        <pc:chgData name="Raphaëlle GRALL" userId="c6421367-9269-4d6f-84ae-2528653955c5" providerId="ADAL" clId="{D99F3AEC-943D-45E4-9CCA-C80166F64B7D}" dt="2019-03-06T10:11:39.213" v="1234"/>
        <pc:sldMkLst>
          <pc:docMk/>
          <pc:sldMk cId="3509066682" sldId="514"/>
        </pc:sldMkLst>
        <pc:spChg chg="del">
          <ac:chgData name="Raphaëlle GRALL" userId="c6421367-9269-4d6f-84ae-2528653955c5" providerId="ADAL" clId="{D99F3AEC-943D-45E4-9CCA-C80166F64B7D}" dt="2019-03-06T10:11:38.403" v="1233" actId="478"/>
          <ac:spMkLst>
            <pc:docMk/>
            <pc:sldMk cId="3509066682" sldId="514"/>
            <ac:spMk id="3" creationId="{3E017144-1ACB-44D7-9DFE-8773D17B6C57}"/>
          </ac:spMkLst>
        </pc:spChg>
        <pc:spChg chg="add">
          <ac:chgData name="Raphaëlle GRALL" userId="c6421367-9269-4d6f-84ae-2528653955c5" providerId="ADAL" clId="{D99F3AEC-943D-45E4-9CCA-C80166F64B7D}" dt="2019-03-06T10:11:39.213" v="1234"/>
          <ac:spMkLst>
            <pc:docMk/>
            <pc:sldMk cId="3509066682" sldId="514"/>
            <ac:spMk id="5" creationId="{07E055F4-CCFA-4AE9-870A-B2C90F9ADDA2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1:51.943" v="1248" actId="207"/>
        <pc:sldMkLst>
          <pc:docMk/>
          <pc:sldMk cId="3112801632" sldId="515"/>
        </pc:sldMkLst>
        <pc:spChg chg="del">
          <ac:chgData name="Raphaëlle GRALL" userId="c6421367-9269-4d6f-84ae-2528653955c5" providerId="ADAL" clId="{D99F3AEC-943D-45E4-9CCA-C80166F64B7D}" dt="2019-03-06T10:11:42.678" v="1235" actId="478"/>
          <ac:spMkLst>
            <pc:docMk/>
            <pc:sldMk cId="3112801632" sldId="515"/>
            <ac:spMk id="4" creationId="{E2D75DFB-5386-4580-AFE8-B69E510A4C38}"/>
          </ac:spMkLst>
        </pc:spChg>
        <pc:spChg chg="add mod">
          <ac:chgData name="Raphaëlle GRALL" userId="c6421367-9269-4d6f-84ae-2528653955c5" providerId="ADAL" clId="{D99F3AEC-943D-45E4-9CCA-C80166F64B7D}" dt="2019-03-06T10:11:51.943" v="1248" actId="207"/>
          <ac:spMkLst>
            <pc:docMk/>
            <pc:sldMk cId="3112801632" sldId="515"/>
            <ac:spMk id="5" creationId="{4900CDEB-2BDD-4D0F-B51D-C41F75B90CFE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2:15.535" v="1259" actId="1037"/>
        <pc:sldMkLst>
          <pc:docMk/>
          <pc:sldMk cId="3838545884" sldId="516"/>
        </pc:sldMkLst>
        <pc:spChg chg="del">
          <ac:chgData name="Raphaëlle GRALL" userId="c6421367-9269-4d6f-84ae-2528653955c5" providerId="ADAL" clId="{D99F3AEC-943D-45E4-9CCA-C80166F64B7D}" dt="2019-03-06T10:11:57.548" v="1249" actId="478"/>
          <ac:spMkLst>
            <pc:docMk/>
            <pc:sldMk cId="3838545884" sldId="516"/>
            <ac:spMk id="4" creationId="{503053FA-41B6-47B4-B3A7-483958C60223}"/>
          </ac:spMkLst>
        </pc:spChg>
        <pc:spChg chg="add mod">
          <ac:chgData name="Raphaëlle GRALL" userId="c6421367-9269-4d6f-84ae-2528653955c5" providerId="ADAL" clId="{D99F3AEC-943D-45E4-9CCA-C80166F64B7D}" dt="2019-03-06T10:12:15.535" v="1259" actId="1037"/>
          <ac:spMkLst>
            <pc:docMk/>
            <pc:sldMk cId="3838545884" sldId="516"/>
            <ac:spMk id="5" creationId="{2FBB40BF-F009-4CB6-8E62-34078702CEC2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2:26.788" v="1268" actId="14100"/>
        <pc:sldMkLst>
          <pc:docMk/>
          <pc:sldMk cId="3554964318" sldId="517"/>
        </pc:sldMkLst>
        <pc:spChg chg="del">
          <ac:chgData name="Raphaëlle GRALL" userId="c6421367-9269-4d6f-84ae-2528653955c5" providerId="ADAL" clId="{D99F3AEC-943D-45E4-9CCA-C80166F64B7D}" dt="2019-03-06T10:12:18.875" v="1260" actId="478"/>
          <ac:spMkLst>
            <pc:docMk/>
            <pc:sldMk cId="3554964318" sldId="517"/>
            <ac:spMk id="4" creationId="{59C6BB5C-0FE0-4A63-BE10-B5ACA435F862}"/>
          </ac:spMkLst>
        </pc:spChg>
        <pc:spChg chg="add mod">
          <ac:chgData name="Raphaëlle GRALL" userId="c6421367-9269-4d6f-84ae-2528653955c5" providerId="ADAL" clId="{D99F3AEC-943D-45E4-9CCA-C80166F64B7D}" dt="2019-03-06T10:12:26.788" v="1268" actId="14100"/>
          <ac:spMkLst>
            <pc:docMk/>
            <pc:sldMk cId="3554964318" sldId="517"/>
            <ac:spMk id="5" creationId="{19A64386-59F9-4778-A1E2-CFEB74A7DE3E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2:53.387" v="1305" actId="207"/>
        <pc:sldMkLst>
          <pc:docMk/>
          <pc:sldMk cId="4130525647" sldId="518"/>
        </pc:sldMkLst>
        <pc:spChg chg="del">
          <ac:chgData name="Raphaëlle GRALL" userId="c6421367-9269-4d6f-84ae-2528653955c5" providerId="ADAL" clId="{D99F3AEC-943D-45E4-9CCA-C80166F64B7D}" dt="2019-03-06T10:12:40.285" v="1291" actId="478"/>
          <ac:spMkLst>
            <pc:docMk/>
            <pc:sldMk cId="4130525647" sldId="518"/>
            <ac:spMk id="3" creationId="{3A76B48E-BA7A-41F6-9DEB-32139786A3DD}"/>
          </ac:spMkLst>
        </pc:spChg>
        <pc:spChg chg="del">
          <ac:chgData name="Raphaëlle GRALL" userId="c6421367-9269-4d6f-84ae-2528653955c5" providerId="ADAL" clId="{D99F3AEC-943D-45E4-9CCA-C80166F64B7D}" dt="2019-03-06T10:12:30.258" v="1269" actId="478"/>
          <ac:spMkLst>
            <pc:docMk/>
            <pc:sldMk cId="4130525647" sldId="518"/>
            <ac:spMk id="4" creationId="{0102B5BE-CC67-4A1C-9BE5-28ADEBDBFB91}"/>
          </ac:spMkLst>
        </pc:spChg>
        <pc:spChg chg="add mod">
          <ac:chgData name="Raphaëlle GRALL" userId="c6421367-9269-4d6f-84ae-2528653955c5" providerId="ADAL" clId="{D99F3AEC-943D-45E4-9CCA-C80166F64B7D}" dt="2019-03-06T10:12:38.438" v="1290" actId="14100"/>
          <ac:spMkLst>
            <pc:docMk/>
            <pc:sldMk cId="4130525647" sldId="518"/>
            <ac:spMk id="5" creationId="{89DECEBC-7C04-44A3-8A56-9BE3EB239E8D}"/>
          </ac:spMkLst>
        </pc:spChg>
        <pc:spChg chg="add mod">
          <ac:chgData name="Raphaëlle GRALL" userId="c6421367-9269-4d6f-84ae-2528653955c5" providerId="ADAL" clId="{D99F3AEC-943D-45E4-9CCA-C80166F64B7D}" dt="2019-03-06T10:12:53.387" v="1305" actId="207"/>
          <ac:spMkLst>
            <pc:docMk/>
            <pc:sldMk cId="4130525647" sldId="518"/>
            <ac:spMk id="6" creationId="{31D60C8C-7AE3-4C08-BF24-9E165CADD303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3:07.156" v="1308" actId="14100"/>
        <pc:sldMkLst>
          <pc:docMk/>
          <pc:sldMk cId="1859822171" sldId="519"/>
        </pc:sldMkLst>
        <pc:spChg chg="del">
          <ac:chgData name="Raphaëlle GRALL" userId="c6421367-9269-4d6f-84ae-2528653955c5" providerId="ADAL" clId="{D99F3AEC-943D-45E4-9CCA-C80166F64B7D}" dt="2019-03-06T10:13:04.958" v="1306" actId="478"/>
          <ac:spMkLst>
            <pc:docMk/>
            <pc:sldMk cId="1859822171" sldId="519"/>
            <ac:spMk id="4" creationId="{55B4762D-7AD0-4B09-9CFA-B64D214E0139}"/>
          </ac:spMkLst>
        </pc:spChg>
        <pc:spChg chg="add mod">
          <ac:chgData name="Raphaëlle GRALL" userId="c6421367-9269-4d6f-84ae-2528653955c5" providerId="ADAL" clId="{D99F3AEC-943D-45E4-9CCA-C80166F64B7D}" dt="2019-03-06T10:13:07.156" v="1308" actId="14100"/>
          <ac:spMkLst>
            <pc:docMk/>
            <pc:sldMk cId="1859822171" sldId="519"/>
            <ac:spMk id="5" creationId="{B0AB6499-3DAE-478D-B278-4FC53D360615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3:14.495" v="1312" actId="14100"/>
        <pc:sldMkLst>
          <pc:docMk/>
          <pc:sldMk cId="1144630949" sldId="520"/>
        </pc:sldMkLst>
        <pc:spChg chg="del">
          <ac:chgData name="Raphaëlle GRALL" userId="c6421367-9269-4d6f-84ae-2528653955c5" providerId="ADAL" clId="{D99F3AEC-943D-45E4-9CCA-C80166F64B7D}" dt="2019-03-06T10:13:10.795" v="1309" actId="478"/>
          <ac:spMkLst>
            <pc:docMk/>
            <pc:sldMk cId="1144630949" sldId="520"/>
            <ac:spMk id="4" creationId="{1C64AA9A-DC3A-47D3-BDCD-1D8A3D68067B}"/>
          </ac:spMkLst>
        </pc:spChg>
        <pc:spChg chg="add mod">
          <ac:chgData name="Raphaëlle GRALL" userId="c6421367-9269-4d6f-84ae-2528653955c5" providerId="ADAL" clId="{D99F3AEC-943D-45E4-9CCA-C80166F64B7D}" dt="2019-03-06T10:13:14.495" v="1312" actId="14100"/>
          <ac:spMkLst>
            <pc:docMk/>
            <pc:sldMk cId="1144630949" sldId="520"/>
            <ac:spMk id="5" creationId="{441180DB-960F-420D-882F-24CA6F128820}"/>
          </ac:spMkLst>
        </pc:spChg>
      </pc:sldChg>
      <pc:sldChg chg="addSp add">
        <pc:chgData name="Raphaëlle GRALL" userId="c6421367-9269-4d6f-84ae-2528653955c5" providerId="ADAL" clId="{D99F3AEC-943D-45E4-9CCA-C80166F64B7D}" dt="2019-03-06T10:13:24.300" v="1313"/>
        <pc:sldMkLst>
          <pc:docMk/>
          <pc:sldMk cId="470321584" sldId="521"/>
        </pc:sldMkLst>
        <pc:spChg chg="add">
          <ac:chgData name="Raphaëlle GRALL" userId="c6421367-9269-4d6f-84ae-2528653955c5" providerId="ADAL" clId="{D99F3AEC-943D-45E4-9CCA-C80166F64B7D}" dt="2019-03-06T10:13:24.300" v="1313"/>
          <ac:spMkLst>
            <pc:docMk/>
            <pc:sldMk cId="470321584" sldId="521"/>
            <ac:spMk id="3" creationId="{374C903D-C3DE-44A9-9D4C-EC91C6A4F129}"/>
          </ac:spMkLst>
        </pc:spChg>
        <pc:spChg chg="add">
          <ac:chgData name="Raphaëlle GRALL" userId="c6421367-9269-4d6f-84ae-2528653955c5" providerId="ADAL" clId="{D99F3AEC-943D-45E4-9CCA-C80166F64B7D}" dt="2019-03-06T10:13:24.300" v="1313"/>
          <ac:spMkLst>
            <pc:docMk/>
            <pc:sldMk cId="470321584" sldId="521"/>
            <ac:spMk id="4" creationId="{9E7874B6-B207-40D9-8CEA-22A9560120CA}"/>
          </ac:spMkLst>
        </pc:spChg>
      </pc:sldChg>
      <pc:sldChg chg="add">
        <pc:chgData name="Raphaëlle GRALL" userId="c6421367-9269-4d6f-84ae-2528653955c5" providerId="ADAL" clId="{D99F3AEC-943D-45E4-9CCA-C80166F64B7D}" dt="2019-03-06T10:10:15.275" v="1225"/>
        <pc:sldMkLst>
          <pc:docMk/>
          <pc:sldMk cId="3122111726" sldId="522"/>
        </pc:sldMkLst>
      </pc:sldChg>
      <pc:sldChg chg="addSp delSp modSp add">
        <pc:chgData name="Raphaëlle GRALL" userId="c6421367-9269-4d6f-84ae-2528653955c5" providerId="ADAL" clId="{D99F3AEC-943D-45E4-9CCA-C80166F64B7D}" dt="2019-03-06T10:13:41.657" v="1332" actId="14100"/>
        <pc:sldMkLst>
          <pc:docMk/>
          <pc:sldMk cId="572276672" sldId="523"/>
        </pc:sldMkLst>
        <pc:spChg chg="del">
          <ac:chgData name="Raphaëlle GRALL" userId="c6421367-9269-4d6f-84ae-2528653955c5" providerId="ADAL" clId="{D99F3AEC-943D-45E4-9CCA-C80166F64B7D}" dt="2019-03-06T10:13:32.805" v="1314" actId="478"/>
          <ac:spMkLst>
            <pc:docMk/>
            <pc:sldMk cId="572276672" sldId="523"/>
            <ac:spMk id="3" creationId="{52C6D44C-5145-4C70-B99C-D6D158595696}"/>
          </ac:spMkLst>
        </pc:spChg>
        <pc:spChg chg="add mod">
          <ac:chgData name="Raphaëlle GRALL" userId="c6421367-9269-4d6f-84ae-2528653955c5" providerId="ADAL" clId="{D99F3AEC-943D-45E4-9CCA-C80166F64B7D}" dt="2019-03-06T10:13:41.657" v="1332" actId="14100"/>
          <ac:spMkLst>
            <pc:docMk/>
            <pc:sldMk cId="572276672" sldId="523"/>
            <ac:spMk id="4" creationId="{E8965124-9A6E-4D62-9310-2367EE88C858}"/>
          </ac:spMkLst>
        </pc:spChg>
      </pc:sldChg>
      <pc:sldChg chg="addSp delSp modSp add">
        <pc:chgData name="Raphaëlle GRALL" userId="c6421367-9269-4d6f-84ae-2528653955c5" providerId="ADAL" clId="{D99F3AEC-943D-45E4-9CCA-C80166F64B7D}" dt="2019-03-06T10:13:53.957" v="1346" actId="1035"/>
        <pc:sldMkLst>
          <pc:docMk/>
          <pc:sldMk cId="1615933848" sldId="524"/>
        </pc:sldMkLst>
        <pc:spChg chg="del">
          <ac:chgData name="Raphaëlle GRALL" userId="c6421367-9269-4d6f-84ae-2528653955c5" providerId="ADAL" clId="{D99F3AEC-943D-45E4-9CCA-C80166F64B7D}" dt="2019-03-06T10:13:44.537" v="1333" actId="478"/>
          <ac:spMkLst>
            <pc:docMk/>
            <pc:sldMk cId="1615933848" sldId="524"/>
            <ac:spMk id="3" creationId="{8C85D43D-B1BB-4852-B8A0-0C9AE32C551C}"/>
          </ac:spMkLst>
        </pc:spChg>
        <pc:spChg chg="add mod">
          <ac:chgData name="Raphaëlle GRALL" userId="c6421367-9269-4d6f-84ae-2528653955c5" providerId="ADAL" clId="{D99F3AEC-943D-45E4-9CCA-C80166F64B7D}" dt="2019-03-06T10:13:53.957" v="1346" actId="1035"/>
          <ac:spMkLst>
            <pc:docMk/>
            <pc:sldMk cId="1615933848" sldId="524"/>
            <ac:spMk id="4" creationId="{0B5541EA-225C-41B1-842E-2C0F9FA200B1}"/>
          </ac:spMkLst>
        </pc:spChg>
      </pc:sldChg>
      <pc:sldChg chg="addSp delSp add">
        <pc:chgData name="Raphaëlle GRALL" userId="c6421367-9269-4d6f-84ae-2528653955c5" providerId="ADAL" clId="{D99F3AEC-943D-45E4-9CCA-C80166F64B7D}" dt="2019-03-06T10:14:00.999" v="1348"/>
        <pc:sldMkLst>
          <pc:docMk/>
          <pc:sldMk cId="1365676532" sldId="525"/>
        </pc:sldMkLst>
        <pc:spChg chg="del">
          <ac:chgData name="Raphaëlle GRALL" userId="c6421367-9269-4d6f-84ae-2528653955c5" providerId="ADAL" clId="{D99F3AEC-943D-45E4-9CCA-C80166F64B7D}" dt="2019-03-06T10:13:57.778" v="1347" actId="478"/>
          <ac:spMkLst>
            <pc:docMk/>
            <pc:sldMk cId="1365676532" sldId="525"/>
            <ac:spMk id="3" creationId="{233297C9-45E8-471D-813A-7C28CBE83A80}"/>
          </ac:spMkLst>
        </pc:spChg>
        <pc:spChg chg="add">
          <ac:chgData name="Raphaëlle GRALL" userId="c6421367-9269-4d6f-84ae-2528653955c5" providerId="ADAL" clId="{D99F3AEC-943D-45E4-9CCA-C80166F64B7D}" dt="2019-03-06T10:14:00.999" v="1348"/>
          <ac:spMkLst>
            <pc:docMk/>
            <pc:sldMk cId="1365676532" sldId="525"/>
            <ac:spMk id="4" creationId="{6CC55FDC-FAE9-4DCA-9417-0BD54EAF6AE8}"/>
          </ac:spMkLst>
        </pc:spChg>
      </pc:sldChg>
      <pc:sldChg chg="add">
        <pc:chgData name="Raphaëlle GRALL" userId="c6421367-9269-4d6f-84ae-2528653955c5" providerId="ADAL" clId="{D99F3AEC-943D-45E4-9CCA-C80166F64B7D}" dt="2019-03-06T10:10:37.288" v="1229"/>
        <pc:sldMkLst>
          <pc:docMk/>
          <pc:sldMk cId="3433185773" sldId="526"/>
        </pc:sldMkLst>
      </pc:sldChg>
      <pc:sldChg chg="add">
        <pc:chgData name="Raphaëlle GRALL" userId="c6421367-9269-4d6f-84ae-2528653955c5" providerId="ADAL" clId="{D99F3AEC-943D-45E4-9CCA-C80166F64B7D}" dt="2019-03-06T10:10:42.635" v="1230"/>
        <pc:sldMkLst>
          <pc:docMk/>
          <pc:sldMk cId="1351256172" sldId="527"/>
        </pc:sldMkLst>
      </pc:sldChg>
      <pc:sldMasterChg chg="modSp delSldLayout modSldLayout">
        <pc:chgData name="Raphaëlle GRALL" userId="c6421367-9269-4d6f-84ae-2528653955c5" providerId="ADAL" clId="{D99F3AEC-943D-45E4-9CCA-C80166F64B7D}" dt="2019-03-06T10:16:23.497" v="1366"/>
        <pc:sldMasterMkLst>
          <pc:docMk/>
          <pc:sldMasterMk cId="2916553787" sldId="2147483875"/>
        </pc:sldMasterMkLst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asterMk cId="2916553787" sldId="2147483875"/>
            <ac:spMk id="2" creationId="{BBACD4F6-71F7-4A0F-9ECA-3A828DE7CF6F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asterMk cId="2916553787" sldId="2147483875"/>
            <ac:spMk id="3" creationId="{9E7762DC-7292-48AF-A053-A81573143DAA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asterMk cId="2916553787" sldId="2147483875"/>
            <ac:spMk id="4" creationId="{3D241569-3250-428E-8101-AD294FE3E929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asterMk cId="2916553787" sldId="2147483875"/>
            <ac:spMk id="5" creationId="{146FC480-85F4-4A99-B169-C2048F0097C6}"/>
          </ac:spMkLst>
        </pc:spChg>
        <pc:spChg chg="mod">
          <ac:chgData name="Raphaëlle GRALL" userId="c6421367-9269-4d6f-84ae-2528653955c5" providerId="ADAL" clId="{D99F3AEC-943D-45E4-9CCA-C80166F64B7D}" dt="2019-03-05T14:46:49.193" v="44"/>
          <ac:spMkLst>
            <pc:docMk/>
            <pc:sldMasterMk cId="2916553787" sldId="2147483875"/>
            <ac:spMk id="6" creationId="{E5107C58-78CB-4A04-B8BA-305259A3F21F}"/>
          </ac:spMkLst>
        </pc:spChg>
        <pc:sldLayoutChg chg="addSp modSp">
          <pc:chgData name="Raphaëlle GRALL" userId="c6421367-9269-4d6f-84ae-2528653955c5" providerId="ADAL" clId="{D99F3AEC-943D-45E4-9CCA-C80166F64B7D}" dt="2019-03-05T16:26:03.626" v="414" actId="14100"/>
          <pc:sldLayoutMkLst>
            <pc:docMk/>
            <pc:sldMasterMk cId="2916553787" sldId="2147483875"/>
            <pc:sldLayoutMk cId="3787661245" sldId="2147483872"/>
          </pc:sldLayoutMkLst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3787661245" sldId="2147483872"/>
              <ac:spMk id="6" creationId="{3821663C-19B1-4F67-A6E7-2D9CF2C3D443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3787661245" sldId="2147483872"/>
              <ac:spMk id="7" creationId="{3243B9B7-5DAC-46B2-ABB2-3BEFA11207A3}"/>
            </ac:spMkLst>
          </pc:spChg>
          <pc:spChg chg="add mod">
            <ac:chgData name="Raphaëlle GRALL" userId="c6421367-9269-4d6f-84ae-2528653955c5" providerId="ADAL" clId="{D99F3AEC-943D-45E4-9CCA-C80166F64B7D}" dt="2019-03-05T16:26:03.626" v="414" actId="14100"/>
            <ac:spMkLst>
              <pc:docMk/>
              <pc:sldMasterMk cId="2916553787" sldId="2147483875"/>
              <pc:sldLayoutMk cId="3787661245" sldId="2147483872"/>
              <ac:spMk id="8" creationId="{623DA804-D906-4D49-A5DB-564A548CA06C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3787661245" sldId="2147483872"/>
              <ac:spMk id="10" creationId="{2599C916-9761-46C2-8C97-A99477F5EFC9}"/>
            </ac:spMkLst>
          </pc:sp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3787661245" sldId="2147483872"/>
              <ac:picMk id="9" creationId="{AEB631D5-96AE-4221-8C1E-77A36850C90C}"/>
            </ac:picMkLst>
          </pc:picChg>
        </pc:sldLayoutChg>
        <pc:sldLayoutChg chg="modSp">
          <pc:chgData name="Raphaëlle GRALL" userId="c6421367-9269-4d6f-84ae-2528653955c5" providerId="ADAL" clId="{D99F3AEC-943D-45E4-9CCA-C80166F64B7D}" dt="2019-03-05T16:40:49.003" v="576" actId="207"/>
          <pc:sldLayoutMkLst>
            <pc:docMk/>
            <pc:sldMasterMk cId="2916553787" sldId="2147483875"/>
            <pc:sldLayoutMk cId="971885931" sldId="2147483889"/>
          </pc:sldLayoutMkLst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6" creationId="{B38601B6-24F5-4CBA-BBD0-CD64F2978259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7" creationId="{3243B9B7-5DAC-46B2-ABB2-3BEFA11207A3}"/>
            </ac:spMkLst>
          </pc:spChg>
          <pc:spChg chg="mod">
            <ac:chgData name="Raphaëlle GRALL" userId="c6421367-9269-4d6f-84ae-2528653955c5" providerId="ADAL" clId="{D99F3AEC-943D-45E4-9CCA-C80166F64B7D}" dt="2019-03-05T16:40:49.003" v="576" actId="207"/>
            <ac:spMkLst>
              <pc:docMk/>
              <pc:sldMasterMk cId="2916553787" sldId="2147483875"/>
              <pc:sldLayoutMk cId="971885931" sldId="2147483889"/>
              <ac:spMk id="8" creationId="{E0279614-A164-486F-BA2E-28CC31767B0E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10" creationId="{2599C916-9761-46C2-8C97-A99477F5EFC9}"/>
            </ac:spMkLst>
          </pc:spChg>
          <pc:spChg chg="mod">
            <ac:chgData name="Raphaëlle GRALL" userId="c6421367-9269-4d6f-84ae-2528653955c5" providerId="ADAL" clId="{D99F3AEC-943D-45E4-9CCA-C80166F64B7D}" dt="2019-03-05T16:40:49.003" v="576" actId="207"/>
            <ac:spMkLst>
              <pc:docMk/>
              <pc:sldMasterMk cId="2916553787" sldId="2147483875"/>
              <pc:sldLayoutMk cId="971885931" sldId="2147483889"/>
              <ac:spMk id="11" creationId="{F04E6D52-94BE-4A4C-B1ED-8A479760C1DE}"/>
            </ac:spMkLst>
          </pc:spChg>
          <pc:spChg chg="mod">
            <ac:chgData name="Raphaëlle GRALL" userId="c6421367-9269-4d6f-84ae-2528653955c5" providerId="ADAL" clId="{D99F3AEC-943D-45E4-9CCA-C80166F64B7D}" dt="2019-03-05T16:40:49.003" v="576" actId="207"/>
            <ac:spMkLst>
              <pc:docMk/>
              <pc:sldMasterMk cId="2916553787" sldId="2147483875"/>
              <pc:sldLayoutMk cId="971885931" sldId="2147483889"/>
              <ac:spMk id="12" creationId="{12A2FEAD-4B41-4D67-8150-2600C2EB32FF}"/>
            </ac:spMkLst>
          </pc:spChg>
          <pc:spChg chg="mod">
            <ac:chgData name="Raphaëlle GRALL" userId="c6421367-9269-4d6f-84ae-2528653955c5" providerId="ADAL" clId="{D99F3AEC-943D-45E4-9CCA-C80166F64B7D}" dt="2019-03-05T16:40:49.003" v="576" actId="207"/>
            <ac:spMkLst>
              <pc:docMk/>
              <pc:sldMasterMk cId="2916553787" sldId="2147483875"/>
              <pc:sldLayoutMk cId="971885931" sldId="2147483889"/>
              <ac:spMk id="13" creationId="{BA746EEA-6388-4637-9547-51056DF29D86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20" creationId="{49252689-B7CD-4051-A505-EA721433BDF3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21" creationId="{4BEAEFB1-69D8-46B2-8308-6EA384A47E8E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22" creationId="{CB36B41C-1406-43ED-AAA0-195EC0697036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23" creationId="{E54F9F8A-340B-4D62-97B3-61C6341C7396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24" creationId="{CDC00889-3B33-491F-9325-78A6BB1B88DF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971885931" sldId="2147483889"/>
              <ac:spMk id="25" creationId="{685757C1-ED50-48EF-A735-910169790281}"/>
            </ac:spMkLst>
          </pc:spChg>
          <pc:grpChg chg="mod">
            <ac:chgData name="Raphaëlle GRALL" userId="c6421367-9269-4d6f-84ae-2528653955c5" providerId="ADAL" clId="{D99F3AEC-943D-45E4-9CCA-C80166F64B7D}" dt="2019-03-05T14:46:49.193" v="44"/>
            <ac:grpSpMkLst>
              <pc:docMk/>
              <pc:sldMasterMk cId="2916553787" sldId="2147483875"/>
              <pc:sldLayoutMk cId="971885931" sldId="2147483889"/>
              <ac:grpSpMk id="14" creationId="{9AD15A14-0E99-489B-99A9-35CEF14B9BD1}"/>
            </ac:grpSpMkLst>
          </pc:grp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971885931" sldId="2147483889"/>
              <ac:picMk id="3" creationId="{54B91665-6198-4682-9FC9-47AFDB33E32F}"/>
            </ac:picMkLst>
          </pc:pic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971885931" sldId="2147483889"/>
              <ac:picMk id="9" creationId="{AEB631D5-96AE-4221-8C1E-77A36850C90C}"/>
            </ac:picMkLst>
          </pc:picChg>
        </pc:sldLayoutChg>
        <pc:sldLayoutChg chg="addSp modSp">
          <pc:chgData name="Raphaëlle GRALL" userId="c6421367-9269-4d6f-84ae-2528653955c5" providerId="ADAL" clId="{D99F3AEC-943D-45E4-9CCA-C80166F64B7D}" dt="2019-03-05T16:40:19.734" v="568" actId="207"/>
          <pc:sldLayoutMkLst>
            <pc:docMk/>
            <pc:sldMasterMk cId="2916553787" sldId="2147483875"/>
            <pc:sldLayoutMk cId="1654340543" sldId="2147483890"/>
          </pc:sldLayoutMkLst>
          <pc:spChg chg="add mod">
            <ac:chgData name="Raphaëlle GRALL" userId="c6421367-9269-4d6f-84ae-2528653955c5" providerId="ADAL" clId="{D99F3AEC-943D-45E4-9CCA-C80166F64B7D}" dt="2019-03-05T16:40:19.734" v="568" actId="207"/>
            <ac:spMkLst>
              <pc:docMk/>
              <pc:sldMasterMk cId="2916553787" sldId="2147483875"/>
              <pc:sldLayoutMk cId="1654340543" sldId="2147483890"/>
              <ac:spMk id="6" creationId="{0D59DBD9-EBA4-44D3-BA54-728F82353D54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1654340543" sldId="2147483890"/>
              <ac:spMk id="7" creationId="{3243B9B7-5DAC-46B2-ABB2-3BEFA11207A3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1654340543" sldId="2147483890"/>
              <ac:spMk id="8" creationId="{EEA4EE6C-F836-4E78-BA5A-A943E5126E94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1654340543" sldId="2147483890"/>
              <ac:spMk id="10" creationId="{2599C916-9761-46C2-8C97-A99477F5EFC9}"/>
            </ac:spMkLst>
          </pc:spChg>
          <pc:spChg chg="add mod">
            <ac:chgData name="Raphaëlle GRALL" userId="c6421367-9269-4d6f-84ae-2528653955c5" providerId="ADAL" clId="{D99F3AEC-943D-45E4-9CCA-C80166F64B7D}" dt="2019-03-05T15:46:11.499" v="161" actId="2711"/>
            <ac:spMkLst>
              <pc:docMk/>
              <pc:sldMasterMk cId="2916553787" sldId="2147483875"/>
              <pc:sldLayoutMk cId="1654340543" sldId="2147483890"/>
              <ac:spMk id="11" creationId="{62A729D8-893F-4050-AD62-7F857061B508}"/>
            </ac:spMkLst>
          </pc:spChg>
          <pc:spChg chg="add mod">
            <ac:chgData name="Raphaëlle GRALL" userId="c6421367-9269-4d6f-84ae-2528653955c5" providerId="ADAL" clId="{D99F3AEC-943D-45E4-9CCA-C80166F64B7D}" dt="2019-03-05T15:46:11.499" v="161" actId="2711"/>
            <ac:spMkLst>
              <pc:docMk/>
              <pc:sldMasterMk cId="2916553787" sldId="2147483875"/>
              <pc:sldLayoutMk cId="1654340543" sldId="2147483890"/>
              <ac:spMk id="12" creationId="{7BA71F76-FC45-4CA5-AB14-965BE5567BD0}"/>
            </ac:spMkLst>
          </pc:sp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1654340543" sldId="2147483890"/>
              <ac:picMk id="9" creationId="{AEB631D5-96AE-4221-8C1E-77A36850C90C}"/>
            </ac:picMkLst>
          </pc:picChg>
        </pc:sldLayoutChg>
        <pc:sldLayoutChg chg="addSp modSp">
          <pc:chgData name="Raphaëlle GRALL" userId="c6421367-9269-4d6f-84ae-2528653955c5" providerId="ADAL" clId="{D99F3AEC-943D-45E4-9CCA-C80166F64B7D}" dt="2019-03-05T16:46:09.724" v="672" actId="207"/>
          <pc:sldLayoutMkLst>
            <pc:docMk/>
            <pc:sldMasterMk cId="2916553787" sldId="2147483875"/>
            <pc:sldLayoutMk cId="3306543834" sldId="2147483892"/>
          </pc:sldLayoutMkLst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3306543834" sldId="2147483892"/>
              <ac:spMk id="6" creationId="{9EE42F93-BD61-457F-9B33-28B702A51872}"/>
            </ac:spMkLst>
          </pc:spChg>
          <pc:spChg chg="mod">
            <ac:chgData name="Raphaëlle GRALL" userId="c6421367-9269-4d6f-84ae-2528653955c5" providerId="ADAL" clId="{D99F3AEC-943D-45E4-9CCA-C80166F64B7D}" dt="2019-03-05T16:46:09.724" v="672" actId="207"/>
            <ac:spMkLst>
              <pc:docMk/>
              <pc:sldMasterMk cId="2916553787" sldId="2147483875"/>
              <pc:sldLayoutMk cId="3306543834" sldId="2147483892"/>
              <ac:spMk id="7" creationId="{3243B9B7-5DAC-46B2-ABB2-3BEFA11207A3}"/>
            </ac:spMkLst>
          </pc:spChg>
          <pc:spChg chg="add mod">
            <ac:chgData name="Raphaëlle GRALL" userId="c6421367-9269-4d6f-84ae-2528653955c5" providerId="ADAL" clId="{D99F3AEC-943D-45E4-9CCA-C80166F64B7D}" dt="2019-03-05T16:23:42.425" v="386" actId="14100"/>
            <ac:spMkLst>
              <pc:docMk/>
              <pc:sldMasterMk cId="2916553787" sldId="2147483875"/>
              <pc:sldLayoutMk cId="3306543834" sldId="2147483892"/>
              <ac:spMk id="8" creationId="{10888D90-C03A-4E6D-8923-57707675E218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3306543834" sldId="2147483892"/>
              <ac:spMk id="10" creationId="{2599C916-9761-46C2-8C97-A99477F5EFC9}"/>
            </ac:spMkLst>
          </pc:sp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3306543834" sldId="2147483892"/>
              <ac:picMk id="9" creationId="{AEB631D5-96AE-4221-8C1E-77A36850C90C}"/>
            </ac:picMkLst>
          </pc:picChg>
        </pc:sldLayoutChg>
        <pc:sldLayoutChg chg="addSp delSp modSp">
          <pc:chgData name="Raphaëlle GRALL" userId="c6421367-9269-4d6f-84ae-2528653955c5" providerId="ADAL" clId="{D99F3AEC-943D-45E4-9CCA-C80166F64B7D}" dt="2019-03-05T14:46:49.193" v="44"/>
          <pc:sldLayoutMkLst>
            <pc:docMk/>
            <pc:sldMasterMk cId="2916553787" sldId="2147483875"/>
            <pc:sldLayoutMk cId="3131021185" sldId="2147483895"/>
          </pc:sldLayoutMkLst>
          <pc:spChg chg="del">
            <ac:chgData name="Raphaëlle GRALL" userId="c6421367-9269-4d6f-84ae-2528653955c5" providerId="ADAL" clId="{D99F3AEC-943D-45E4-9CCA-C80166F64B7D}" dt="2019-03-05T14:40:38.557" v="0" actId="478"/>
            <ac:spMkLst>
              <pc:docMk/>
              <pc:sldMasterMk cId="2916553787" sldId="2147483875"/>
              <pc:sldLayoutMk cId="3131021185" sldId="2147483895"/>
              <ac:spMk id="2" creationId="{19166F90-F34F-44E3-8C32-29A00BA30C1C}"/>
            </ac:spMkLst>
          </pc:spChg>
          <pc:spChg chg="del">
            <ac:chgData name="Raphaëlle GRALL" userId="c6421367-9269-4d6f-84ae-2528653955c5" providerId="ADAL" clId="{D99F3AEC-943D-45E4-9CCA-C80166F64B7D}" dt="2019-03-05T14:40:38.557" v="0" actId="478"/>
            <ac:spMkLst>
              <pc:docMk/>
              <pc:sldMasterMk cId="2916553787" sldId="2147483875"/>
              <pc:sldLayoutMk cId="3131021185" sldId="2147483895"/>
              <ac:spMk id="3" creationId="{BDA9E09B-468C-48F2-A52A-6D03E1B19324}"/>
            </ac:spMkLst>
          </pc:spChg>
          <pc:spChg chg="del">
            <ac:chgData name="Raphaëlle GRALL" userId="c6421367-9269-4d6f-84ae-2528653955c5" providerId="ADAL" clId="{D99F3AEC-943D-45E4-9CCA-C80166F64B7D}" dt="2019-03-05T14:40:38.557" v="0" actId="478"/>
            <ac:spMkLst>
              <pc:docMk/>
              <pc:sldMasterMk cId="2916553787" sldId="2147483875"/>
              <pc:sldLayoutMk cId="3131021185" sldId="2147483895"/>
              <ac:spMk id="4" creationId="{CBAB58D8-804F-4728-B052-85F4F2B6FA16}"/>
            </ac:spMkLst>
          </pc:spChg>
          <pc:picChg chg="add 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3131021185" sldId="2147483895"/>
              <ac:picMk id="5" creationId="{9665D4F7-58EE-4A92-BC63-E7A0A5789921}"/>
            </ac:picMkLst>
          </pc:picChg>
        </pc:sldLayoutChg>
        <pc:sldLayoutChg chg="modSp">
          <pc:chgData name="Raphaëlle GRALL" userId="c6421367-9269-4d6f-84ae-2528653955c5" providerId="ADAL" clId="{D99F3AEC-943D-45E4-9CCA-C80166F64B7D}" dt="2019-03-05T14:46:49.193" v="44"/>
          <pc:sldLayoutMkLst>
            <pc:docMk/>
            <pc:sldMasterMk cId="2916553787" sldId="2147483875"/>
            <pc:sldLayoutMk cId="1294575515" sldId="2147483896"/>
          </pc:sldLayoutMkLst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1294575515" sldId="2147483896"/>
              <ac:spMk id="6" creationId="{3821663C-19B1-4F67-A6E7-2D9CF2C3D443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1294575515" sldId="2147483896"/>
              <ac:spMk id="10" creationId="{2599C916-9761-46C2-8C97-A99477F5EFC9}"/>
            </ac:spMkLst>
          </pc:sp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1294575515" sldId="2147483896"/>
              <ac:picMk id="8" creationId="{37481862-6BF8-4E58-A0B2-140C7DCF0D5A}"/>
            </ac:picMkLst>
          </pc:pic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1294575515" sldId="2147483896"/>
              <ac:picMk id="9" creationId="{AEB631D5-96AE-4221-8C1E-77A36850C90C}"/>
            </ac:picMkLst>
          </pc:picChg>
        </pc:sldLayoutChg>
        <pc:sldLayoutChg chg="addSp delSp modSp">
          <pc:chgData name="Raphaëlle GRALL" userId="c6421367-9269-4d6f-84ae-2528653955c5" providerId="ADAL" clId="{D99F3AEC-943D-45E4-9CCA-C80166F64B7D}" dt="2019-03-05T16:21:51.976" v="361"/>
          <pc:sldLayoutMkLst>
            <pc:docMk/>
            <pc:sldMasterMk cId="2916553787" sldId="2147483875"/>
            <pc:sldLayoutMk cId="735534393" sldId="2147483899"/>
          </pc:sldLayoutMkLst>
          <pc:spChg chg="add del">
            <ac:chgData name="Raphaëlle GRALL" userId="c6421367-9269-4d6f-84ae-2528653955c5" providerId="ADAL" clId="{D99F3AEC-943D-45E4-9CCA-C80166F64B7D}" dt="2019-03-05T16:21:51.976" v="361"/>
            <ac:spMkLst>
              <pc:docMk/>
              <pc:sldMasterMk cId="2916553787" sldId="2147483875"/>
              <pc:sldLayoutMk cId="735534393" sldId="2147483899"/>
              <ac:spMk id="4" creationId="{05A6A2C4-2D19-465F-99BD-6472668E4104}"/>
            </ac:spMkLst>
          </pc:spChg>
          <pc:spChg chg="add del">
            <ac:chgData name="Raphaëlle GRALL" userId="c6421367-9269-4d6f-84ae-2528653955c5" providerId="ADAL" clId="{D99F3AEC-943D-45E4-9CCA-C80166F64B7D}" dt="2019-03-05T16:21:51.976" v="361"/>
            <ac:spMkLst>
              <pc:docMk/>
              <pc:sldMasterMk cId="2916553787" sldId="2147483875"/>
              <pc:sldLayoutMk cId="735534393" sldId="2147483899"/>
              <ac:spMk id="5" creationId="{7BF763B6-BDCF-4547-B709-48ED2F930617}"/>
            </ac:spMkLst>
          </pc:spChg>
          <pc:spChg chg="add del">
            <ac:chgData name="Raphaëlle GRALL" userId="c6421367-9269-4d6f-84ae-2528653955c5" providerId="ADAL" clId="{D99F3AEC-943D-45E4-9CCA-C80166F64B7D}" dt="2019-03-05T16:21:51.976" v="361"/>
            <ac:spMkLst>
              <pc:docMk/>
              <pc:sldMasterMk cId="2916553787" sldId="2147483875"/>
              <pc:sldLayoutMk cId="735534393" sldId="2147483899"/>
              <ac:spMk id="7" creationId="{A3B50C17-7F0F-4550-8E6E-BC15A83C2B8D}"/>
            </ac:spMkLst>
          </pc:spChg>
          <pc:picChg chg="del mod">
            <ac:chgData name="Raphaëlle GRALL" userId="c6421367-9269-4d6f-84ae-2528653955c5" providerId="ADAL" clId="{D99F3AEC-943D-45E4-9CCA-C80166F64B7D}" dt="2019-03-05T16:10:32.527" v="270" actId="478"/>
            <ac:picMkLst>
              <pc:docMk/>
              <pc:sldMasterMk cId="2916553787" sldId="2147483875"/>
              <pc:sldLayoutMk cId="735534393" sldId="2147483899"/>
              <ac:picMk id="3" creationId="{2D3FFE5D-F4D7-401D-8A82-D2B5F6DFEA51}"/>
            </ac:picMkLst>
          </pc:picChg>
          <pc:picChg chg="add">
            <ac:chgData name="Raphaëlle GRALL" userId="c6421367-9269-4d6f-84ae-2528653955c5" providerId="ADAL" clId="{D99F3AEC-943D-45E4-9CCA-C80166F64B7D}" dt="2019-03-05T16:10:32.768" v="271"/>
            <ac:picMkLst>
              <pc:docMk/>
              <pc:sldMasterMk cId="2916553787" sldId="2147483875"/>
              <pc:sldLayoutMk cId="735534393" sldId="2147483899"/>
              <ac:picMk id="6" creationId="{BD08BE1A-D9E2-4395-AB4C-C391383F12CB}"/>
            </ac:picMkLst>
          </pc:picChg>
        </pc:sldLayoutChg>
        <pc:sldLayoutChg chg="addSp delSp modSp">
          <pc:chgData name="Raphaëlle GRALL" userId="c6421367-9269-4d6f-84ae-2528653955c5" providerId="ADAL" clId="{D99F3AEC-943D-45E4-9CCA-C80166F64B7D}" dt="2019-03-06T09:38:02.263" v="819" actId="14100"/>
          <pc:sldLayoutMkLst>
            <pc:docMk/>
            <pc:sldMasterMk cId="2916553787" sldId="2147483875"/>
            <pc:sldLayoutMk cId="2428433224" sldId="2147483900"/>
          </pc:sldLayoutMkLst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2428433224" sldId="2147483900"/>
              <ac:spMk id="6" creationId="{3821663C-19B1-4F67-A6E7-2D9CF2C3D443}"/>
            </ac:spMkLst>
          </pc:spChg>
          <pc:spChg chg="add del mod">
            <ac:chgData name="Raphaëlle GRALL" userId="c6421367-9269-4d6f-84ae-2528653955c5" providerId="ADAL" clId="{D99F3AEC-943D-45E4-9CCA-C80166F64B7D}" dt="2019-03-06T09:38:00.506" v="818" actId="14861"/>
            <ac:spMkLst>
              <pc:docMk/>
              <pc:sldMasterMk cId="2916553787" sldId="2147483875"/>
              <pc:sldLayoutMk cId="2428433224" sldId="2147483900"/>
              <ac:spMk id="7" creationId="{41980405-F012-4E7A-987E-058AEF082A9C}"/>
            </ac:spMkLst>
          </pc:spChg>
          <pc:spChg chg="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2428433224" sldId="2147483900"/>
              <ac:spMk id="10" creationId="{2599C916-9761-46C2-8C97-A99477F5EFC9}"/>
            </ac:spMkLst>
          </pc:spChg>
          <pc:spChg chg="add mod">
            <ac:chgData name="Raphaëlle GRALL" userId="c6421367-9269-4d6f-84ae-2528653955c5" providerId="ADAL" clId="{D99F3AEC-943D-45E4-9CCA-C80166F64B7D}" dt="2019-03-06T09:38:02.263" v="819" actId="14100"/>
            <ac:spMkLst>
              <pc:docMk/>
              <pc:sldMasterMk cId="2916553787" sldId="2147483875"/>
              <pc:sldLayoutMk cId="2428433224" sldId="2147483900"/>
              <ac:spMk id="11" creationId="{C57F3D97-89CC-4261-BFF0-8CCF39DA53A8}"/>
            </ac:spMkLst>
          </pc:sp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2428433224" sldId="2147483900"/>
              <ac:picMk id="8" creationId="{37481862-6BF8-4E58-A0B2-140C7DCF0D5A}"/>
            </ac:picMkLst>
          </pc:pic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2428433224" sldId="2147483900"/>
              <ac:picMk id="9" creationId="{AEB631D5-96AE-4221-8C1E-77A36850C90C}"/>
            </ac:picMkLst>
          </pc:picChg>
        </pc:sldLayoutChg>
        <pc:sldLayoutChg chg="addSp delSp modSp">
          <pc:chgData name="Raphaëlle GRALL" userId="c6421367-9269-4d6f-84ae-2528653955c5" providerId="ADAL" clId="{D99F3AEC-943D-45E4-9CCA-C80166F64B7D}" dt="2019-03-05T14:49:48.767" v="86" actId="1076"/>
          <pc:sldLayoutMkLst>
            <pc:docMk/>
            <pc:sldMasterMk cId="2916553787" sldId="2147483875"/>
            <pc:sldLayoutMk cId="2333243817" sldId="2147483901"/>
          </pc:sldLayoutMkLst>
          <pc:spChg chg="add mod">
            <ac:chgData name="Raphaëlle GRALL" userId="c6421367-9269-4d6f-84ae-2528653955c5" providerId="ADAL" clId="{D99F3AEC-943D-45E4-9CCA-C80166F64B7D}" dt="2019-03-05T14:46:49.193" v="44"/>
            <ac:spMkLst>
              <pc:docMk/>
              <pc:sldMasterMk cId="2916553787" sldId="2147483875"/>
              <pc:sldLayoutMk cId="2333243817" sldId="2147483901"/>
              <ac:spMk id="7" creationId="{4E44E475-C3FF-42B0-AF65-2A6F24E8CB63}"/>
            </ac:spMkLst>
          </pc:spChg>
          <pc:spChg chg="add del mod">
            <ac:chgData name="Raphaëlle GRALL" userId="c6421367-9269-4d6f-84ae-2528653955c5" providerId="ADAL" clId="{D99F3AEC-943D-45E4-9CCA-C80166F64B7D}" dt="2019-03-05T14:45:25.263" v="37" actId="478"/>
            <ac:spMkLst>
              <pc:docMk/>
              <pc:sldMasterMk cId="2916553787" sldId="2147483875"/>
              <pc:sldLayoutMk cId="2333243817" sldId="2147483901"/>
              <ac:spMk id="9" creationId="{B6BA3D50-7EAF-460F-8653-6D17BCA8193A}"/>
            </ac:spMkLst>
          </pc:spChg>
          <pc:spChg chg="add del mod">
            <ac:chgData name="Raphaëlle GRALL" userId="c6421367-9269-4d6f-84ae-2528653955c5" providerId="ADAL" clId="{D99F3AEC-943D-45E4-9CCA-C80166F64B7D}" dt="2019-03-05T14:47:06.526" v="48"/>
            <ac:spMkLst>
              <pc:docMk/>
              <pc:sldMasterMk cId="2916553787" sldId="2147483875"/>
              <pc:sldLayoutMk cId="2333243817" sldId="2147483901"/>
              <ac:spMk id="10" creationId="{05AA5FE0-2C9E-49E6-AB8C-9CE0D293175A}"/>
            </ac:spMkLst>
          </pc:spChg>
          <pc:spChg chg="add del">
            <ac:chgData name="Raphaëlle GRALL" userId="c6421367-9269-4d6f-84ae-2528653955c5" providerId="ADAL" clId="{D99F3AEC-943D-45E4-9CCA-C80166F64B7D}" dt="2019-03-05T14:47:30.926" v="55" actId="478"/>
            <ac:spMkLst>
              <pc:docMk/>
              <pc:sldMasterMk cId="2916553787" sldId="2147483875"/>
              <pc:sldLayoutMk cId="2333243817" sldId="2147483901"/>
              <ac:spMk id="11" creationId="{EEAF43C3-34F4-4021-B30C-C2C7F0AFDA03}"/>
            </ac:spMkLst>
          </pc:spChg>
          <pc:spChg chg="add del">
            <ac:chgData name="Raphaëlle GRALL" userId="c6421367-9269-4d6f-84ae-2528653955c5" providerId="ADAL" clId="{D99F3AEC-943D-45E4-9CCA-C80166F64B7D}" dt="2019-03-05T14:48:09.213" v="66" actId="478"/>
            <ac:spMkLst>
              <pc:docMk/>
              <pc:sldMasterMk cId="2916553787" sldId="2147483875"/>
              <pc:sldLayoutMk cId="2333243817" sldId="2147483901"/>
              <ac:spMk id="14" creationId="{BA2FBB45-1931-4070-B69F-4CE6A8DBD968}"/>
            </ac:spMkLst>
          </pc:spChg>
          <pc:spChg chg="add mod">
            <ac:chgData name="Raphaëlle GRALL" userId="c6421367-9269-4d6f-84ae-2528653955c5" providerId="ADAL" clId="{D99F3AEC-943D-45E4-9CCA-C80166F64B7D}" dt="2019-03-05T14:48:19.503" v="69" actId="14100"/>
            <ac:spMkLst>
              <pc:docMk/>
              <pc:sldMasterMk cId="2916553787" sldId="2147483875"/>
              <pc:sldLayoutMk cId="2333243817" sldId="2147483901"/>
              <ac:spMk id="15" creationId="{B0AE6219-1CC7-418A-BE24-CBA3E412497E}"/>
            </ac:spMkLst>
          </pc:spChg>
          <pc:spChg chg="add mod">
            <ac:chgData name="Raphaëlle GRALL" userId="c6421367-9269-4d6f-84ae-2528653955c5" providerId="ADAL" clId="{D99F3AEC-943D-45E4-9CCA-C80166F64B7D}" dt="2019-03-05T14:48:49.333" v="82" actId="14100"/>
            <ac:spMkLst>
              <pc:docMk/>
              <pc:sldMasterMk cId="2916553787" sldId="2147483875"/>
              <pc:sldLayoutMk cId="2333243817" sldId="2147483901"/>
              <ac:spMk id="16" creationId="{3092AEB5-EA1D-4482-9429-3E0DC3394610}"/>
            </ac:spMkLst>
          </pc:spChg>
          <pc:spChg chg="add del">
            <ac:chgData name="Raphaëlle GRALL" userId="c6421367-9269-4d6f-84ae-2528653955c5" providerId="ADAL" clId="{D99F3AEC-943D-45E4-9CCA-C80166F64B7D}" dt="2019-03-05T14:49:10.243" v="83" actId="11529"/>
            <ac:spMkLst>
              <pc:docMk/>
              <pc:sldMasterMk cId="2916553787" sldId="2147483875"/>
              <pc:sldLayoutMk cId="2333243817" sldId="2147483901"/>
              <ac:spMk id="17" creationId="{3BB0DBA9-BDE1-42C1-A5CF-D54825E99A69}"/>
            </ac:spMkLst>
          </pc:spChg>
          <pc:spChg chg="add mod">
            <ac:chgData name="Raphaëlle GRALL" userId="c6421367-9269-4d6f-84ae-2528653955c5" providerId="ADAL" clId="{D99F3AEC-943D-45E4-9CCA-C80166F64B7D}" dt="2019-03-05T14:49:48.767" v="86" actId="1076"/>
            <ac:spMkLst>
              <pc:docMk/>
              <pc:sldMasterMk cId="2916553787" sldId="2147483875"/>
              <pc:sldLayoutMk cId="2333243817" sldId="2147483901"/>
              <ac:spMk id="18" creationId="{1EBEBB7E-2EA4-44A6-AB05-39C81C5E01F8}"/>
            </ac:spMkLst>
          </pc:spChg>
          <pc:picChg chg="add del mod modCrop">
            <ac:chgData name="Raphaëlle GRALL" userId="c6421367-9269-4d6f-84ae-2528653955c5" providerId="ADAL" clId="{D99F3AEC-943D-45E4-9CCA-C80166F64B7D}" dt="2019-03-05T14:43:53.686" v="23" actId="478"/>
            <ac:picMkLst>
              <pc:docMk/>
              <pc:sldMasterMk cId="2916553787" sldId="2147483875"/>
              <pc:sldLayoutMk cId="2333243817" sldId="2147483901"/>
              <ac:picMk id="3" creationId="{94F3AD29-B250-4EA6-A4D7-1286FB75FB17}"/>
            </ac:picMkLst>
          </pc:picChg>
          <pc:picChg chg="mod">
            <ac:chgData name="Raphaëlle GRALL" userId="c6421367-9269-4d6f-84ae-2528653955c5" providerId="ADAL" clId="{D99F3AEC-943D-45E4-9CCA-C80166F64B7D}" dt="2019-03-05T14:46:49.193" v="44"/>
            <ac:picMkLst>
              <pc:docMk/>
              <pc:sldMasterMk cId="2916553787" sldId="2147483875"/>
              <pc:sldLayoutMk cId="2333243817" sldId="2147483901"/>
              <ac:picMk id="5" creationId="{9665D4F7-58EE-4A92-BC63-E7A0A5789921}"/>
            </ac:picMkLst>
          </pc:picChg>
          <pc:picChg chg="add del mod">
            <ac:chgData name="Raphaëlle GRALL" userId="c6421367-9269-4d6f-84ae-2528653955c5" providerId="ADAL" clId="{D99F3AEC-943D-45E4-9CCA-C80166F64B7D}" dt="2019-03-05T14:43:17.060" v="16" actId="478"/>
            <ac:picMkLst>
              <pc:docMk/>
              <pc:sldMasterMk cId="2916553787" sldId="2147483875"/>
              <pc:sldLayoutMk cId="2333243817" sldId="2147483901"/>
              <ac:picMk id="6" creationId="{794AA594-98E1-4C2E-9F1B-EAAAC7131A6F}"/>
            </ac:picMkLst>
          </pc:picChg>
          <pc:picChg chg="add del mod modCrop">
            <ac:chgData name="Raphaëlle GRALL" userId="c6421367-9269-4d6f-84ae-2528653955c5" providerId="ADAL" clId="{D99F3AEC-943D-45E4-9CCA-C80166F64B7D}" dt="2019-03-05T14:47:30.573" v="54" actId="478"/>
            <ac:picMkLst>
              <pc:docMk/>
              <pc:sldMasterMk cId="2916553787" sldId="2147483875"/>
              <pc:sldLayoutMk cId="2333243817" sldId="2147483901"/>
              <ac:picMk id="8" creationId="{73CB6219-0D2E-4D41-9543-5FF70260071B}"/>
            </ac:picMkLst>
          </pc:picChg>
          <pc:picChg chg="add mod modCrop">
            <ac:chgData name="Raphaëlle GRALL" userId="c6421367-9269-4d6f-84ae-2528653955c5" providerId="ADAL" clId="{D99F3AEC-943D-45E4-9CCA-C80166F64B7D}" dt="2019-03-05T14:48:28.865" v="70" actId="18131"/>
            <ac:picMkLst>
              <pc:docMk/>
              <pc:sldMasterMk cId="2916553787" sldId="2147483875"/>
              <pc:sldLayoutMk cId="2333243817" sldId="2147483901"/>
              <ac:picMk id="13" creationId="{18501ED1-856D-402D-A6D7-D09345D00B0E}"/>
            </ac:picMkLst>
          </pc:picChg>
        </pc:sldLayoutChg>
        <pc:sldLayoutChg chg="addSp delSp modSp">
          <pc:chgData name="Raphaëlle GRALL" userId="c6421367-9269-4d6f-84ae-2528653955c5" providerId="ADAL" clId="{D99F3AEC-943D-45E4-9CCA-C80166F64B7D}" dt="2019-03-06T09:37:06.243" v="801" actId="14100"/>
          <pc:sldLayoutMkLst>
            <pc:docMk/>
            <pc:sldMasterMk cId="2916553787" sldId="2147483875"/>
            <pc:sldLayoutMk cId="674687696" sldId="2147483902"/>
          </pc:sldLayoutMkLst>
          <pc:spChg chg="add del">
            <ac:chgData name="Raphaëlle GRALL" userId="c6421367-9269-4d6f-84ae-2528653955c5" providerId="ADAL" clId="{D99F3AEC-943D-45E4-9CCA-C80166F64B7D}" dt="2019-03-05T14:54:55.431" v="119" actId="11529"/>
            <ac:spMkLst>
              <pc:docMk/>
              <pc:sldMasterMk cId="2916553787" sldId="2147483875"/>
              <pc:sldLayoutMk cId="674687696" sldId="2147483902"/>
              <ac:spMk id="2" creationId="{8455C774-34D4-448A-B364-13B5897F1416}"/>
            </ac:spMkLst>
          </pc:spChg>
          <pc:spChg chg="add mod">
            <ac:chgData name="Raphaëlle GRALL" userId="c6421367-9269-4d6f-84ae-2528653955c5" providerId="ADAL" clId="{D99F3AEC-943D-45E4-9CCA-C80166F64B7D}" dt="2019-03-05T14:55:04.221" v="120" actId="2711"/>
            <ac:spMkLst>
              <pc:docMk/>
              <pc:sldMasterMk cId="2916553787" sldId="2147483875"/>
              <pc:sldLayoutMk cId="674687696" sldId="2147483902"/>
              <ac:spMk id="4" creationId="{A8DEBD80-D80F-4CB5-A3DA-45E143B50ED8}"/>
            </ac:spMkLst>
          </pc:spChg>
          <pc:spChg chg="mod">
            <ac:chgData name="Raphaëlle GRALL" userId="c6421367-9269-4d6f-84ae-2528653955c5" providerId="ADAL" clId="{D99F3AEC-943D-45E4-9CCA-C80166F64B7D}" dt="2019-03-05T14:53:05.194" v="101" actId="14100"/>
            <ac:spMkLst>
              <pc:docMk/>
              <pc:sldMasterMk cId="2916553787" sldId="2147483875"/>
              <pc:sldLayoutMk cId="674687696" sldId="2147483902"/>
              <ac:spMk id="7" creationId="{3243B9B7-5DAC-46B2-ABB2-3BEFA11207A3}"/>
            </ac:spMkLst>
          </pc:spChg>
          <pc:spChg chg="mod">
            <ac:chgData name="Raphaëlle GRALL" userId="c6421367-9269-4d6f-84ae-2528653955c5" providerId="ADAL" clId="{D99F3AEC-943D-45E4-9CCA-C80166F64B7D}" dt="2019-03-05T16:45:11.839" v="643" actId="207"/>
            <ac:spMkLst>
              <pc:docMk/>
              <pc:sldMasterMk cId="2916553787" sldId="2147483875"/>
              <pc:sldLayoutMk cId="674687696" sldId="2147483902"/>
              <ac:spMk id="8" creationId="{E0279614-A164-486F-BA2E-28CC31767B0E}"/>
            </ac:spMkLst>
          </pc:spChg>
          <pc:spChg chg="del">
            <ac:chgData name="Raphaëlle GRALL" userId="c6421367-9269-4d6f-84ae-2528653955c5" providerId="ADAL" clId="{D99F3AEC-943D-45E4-9CCA-C80166F64B7D}" dt="2019-03-05T14:52:35.301" v="93" actId="478"/>
            <ac:spMkLst>
              <pc:docMk/>
              <pc:sldMasterMk cId="2916553787" sldId="2147483875"/>
              <pc:sldLayoutMk cId="674687696" sldId="2147483902"/>
              <ac:spMk id="11" creationId="{F04E6D52-94BE-4A4C-B1ED-8A479760C1DE}"/>
            </ac:spMkLst>
          </pc:spChg>
          <pc:spChg chg="del">
            <ac:chgData name="Raphaëlle GRALL" userId="c6421367-9269-4d6f-84ae-2528653955c5" providerId="ADAL" clId="{D99F3AEC-943D-45E4-9CCA-C80166F64B7D}" dt="2019-03-05T14:52:29.510" v="87" actId="478"/>
            <ac:spMkLst>
              <pc:docMk/>
              <pc:sldMasterMk cId="2916553787" sldId="2147483875"/>
              <pc:sldLayoutMk cId="674687696" sldId="2147483902"/>
              <ac:spMk id="12" creationId="{12A2FEAD-4B41-4D67-8150-2600C2EB32FF}"/>
            </ac:spMkLst>
          </pc:spChg>
          <pc:spChg chg="del">
            <ac:chgData name="Raphaëlle GRALL" userId="c6421367-9269-4d6f-84ae-2528653955c5" providerId="ADAL" clId="{D99F3AEC-943D-45E4-9CCA-C80166F64B7D}" dt="2019-03-05T14:52:30.251" v="89" actId="478"/>
            <ac:spMkLst>
              <pc:docMk/>
              <pc:sldMasterMk cId="2916553787" sldId="2147483875"/>
              <pc:sldLayoutMk cId="674687696" sldId="2147483902"/>
              <ac:spMk id="13" creationId="{BA746EEA-6388-4637-9547-51056DF29D86}"/>
            </ac:spMkLst>
          </pc:spChg>
          <pc:spChg chg="del">
            <ac:chgData name="Raphaëlle GRALL" userId="c6421367-9269-4d6f-84ae-2528653955c5" providerId="ADAL" clId="{D99F3AEC-943D-45E4-9CCA-C80166F64B7D}" dt="2019-03-05T14:52:51.333" v="95" actId="478"/>
            <ac:spMkLst>
              <pc:docMk/>
              <pc:sldMasterMk cId="2916553787" sldId="2147483875"/>
              <pc:sldLayoutMk cId="674687696" sldId="2147483902"/>
              <ac:spMk id="17" creationId="{97D63113-182D-4242-A7D6-F3D9A95E06D6}"/>
            </ac:spMkLst>
          </pc:spChg>
          <pc:spChg chg="del">
            <ac:chgData name="Raphaëlle GRALL" userId="c6421367-9269-4d6f-84ae-2528653955c5" providerId="ADAL" clId="{D99F3AEC-943D-45E4-9CCA-C80166F64B7D}" dt="2019-03-05T14:52:54.344" v="97" actId="478"/>
            <ac:spMkLst>
              <pc:docMk/>
              <pc:sldMasterMk cId="2916553787" sldId="2147483875"/>
              <pc:sldLayoutMk cId="674687696" sldId="2147483902"/>
              <ac:spMk id="20" creationId="{49252689-B7CD-4051-A505-EA721433BDF3}"/>
            </ac:spMkLst>
          </pc:spChg>
          <pc:spChg chg="del">
            <ac:chgData name="Raphaëlle GRALL" userId="c6421367-9269-4d6f-84ae-2528653955c5" providerId="ADAL" clId="{D99F3AEC-943D-45E4-9CCA-C80166F64B7D}" dt="2019-03-05T14:52:55.486" v="98" actId="478"/>
            <ac:spMkLst>
              <pc:docMk/>
              <pc:sldMasterMk cId="2916553787" sldId="2147483875"/>
              <pc:sldLayoutMk cId="674687696" sldId="2147483902"/>
              <ac:spMk id="21" creationId="{4BEAEFB1-69D8-46B2-8308-6EA384A47E8E}"/>
            </ac:spMkLst>
          </pc:spChg>
          <pc:spChg chg="del">
            <ac:chgData name="Raphaëlle GRALL" userId="c6421367-9269-4d6f-84ae-2528653955c5" providerId="ADAL" clId="{D99F3AEC-943D-45E4-9CCA-C80166F64B7D}" dt="2019-03-05T14:52:56.541" v="99" actId="478"/>
            <ac:spMkLst>
              <pc:docMk/>
              <pc:sldMasterMk cId="2916553787" sldId="2147483875"/>
              <pc:sldLayoutMk cId="674687696" sldId="2147483902"/>
              <ac:spMk id="22" creationId="{CB36B41C-1406-43ED-AAA0-195EC0697036}"/>
            </ac:spMkLst>
          </pc:spChg>
          <pc:spChg chg="del">
            <ac:chgData name="Raphaëlle GRALL" userId="c6421367-9269-4d6f-84ae-2528653955c5" providerId="ADAL" clId="{D99F3AEC-943D-45E4-9CCA-C80166F64B7D}" dt="2019-03-05T14:52:34.836" v="92" actId="478"/>
            <ac:spMkLst>
              <pc:docMk/>
              <pc:sldMasterMk cId="2916553787" sldId="2147483875"/>
              <pc:sldLayoutMk cId="674687696" sldId="2147483902"/>
              <ac:spMk id="23" creationId="{E54F9F8A-340B-4D62-97B3-61C6341C7396}"/>
            </ac:spMkLst>
          </pc:spChg>
          <pc:spChg chg="del">
            <ac:chgData name="Raphaëlle GRALL" userId="c6421367-9269-4d6f-84ae-2528653955c5" providerId="ADAL" clId="{D99F3AEC-943D-45E4-9CCA-C80166F64B7D}" dt="2019-03-05T14:52:30.621" v="90" actId="478"/>
            <ac:spMkLst>
              <pc:docMk/>
              <pc:sldMasterMk cId="2916553787" sldId="2147483875"/>
              <pc:sldLayoutMk cId="674687696" sldId="2147483902"/>
              <ac:spMk id="24" creationId="{CDC00889-3B33-491F-9325-78A6BB1B88DF}"/>
            </ac:spMkLst>
          </pc:spChg>
          <pc:spChg chg="del">
            <ac:chgData name="Raphaëlle GRALL" userId="c6421367-9269-4d6f-84ae-2528653955c5" providerId="ADAL" clId="{D99F3AEC-943D-45E4-9CCA-C80166F64B7D}" dt="2019-03-05T14:52:29.894" v="88" actId="478"/>
            <ac:spMkLst>
              <pc:docMk/>
              <pc:sldMasterMk cId="2916553787" sldId="2147483875"/>
              <pc:sldLayoutMk cId="674687696" sldId="2147483902"/>
              <ac:spMk id="25" creationId="{685757C1-ED50-48EF-A735-910169790281}"/>
            </ac:spMkLst>
          </pc:spChg>
          <pc:spChg chg="add mod">
            <ac:chgData name="Raphaëlle GRALL" userId="c6421367-9269-4d6f-84ae-2528653955c5" providerId="ADAL" clId="{D99F3AEC-943D-45E4-9CCA-C80166F64B7D}" dt="2019-03-06T09:37:06.243" v="801" actId="14100"/>
            <ac:spMkLst>
              <pc:docMk/>
              <pc:sldMasterMk cId="2916553787" sldId="2147483875"/>
              <pc:sldLayoutMk cId="674687696" sldId="2147483902"/>
              <ac:spMk id="26" creationId="{98BB2520-5331-4E46-8205-56ECC35ED7CA}"/>
            </ac:spMkLst>
          </pc:spChg>
          <pc:grpChg chg="del">
            <ac:chgData name="Raphaëlle GRALL" userId="c6421367-9269-4d6f-84ae-2528653955c5" providerId="ADAL" clId="{D99F3AEC-943D-45E4-9CCA-C80166F64B7D}" dt="2019-03-05T14:52:52.252" v="96" actId="478"/>
            <ac:grpSpMkLst>
              <pc:docMk/>
              <pc:sldMasterMk cId="2916553787" sldId="2147483875"/>
              <pc:sldLayoutMk cId="674687696" sldId="2147483902"/>
              <ac:grpSpMk id="14" creationId="{9AD15A14-0E99-489B-99A9-35CEF14B9BD1}"/>
            </ac:grpSpMkLst>
          </pc:grpChg>
          <pc:picChg chg="del">
            <ac:chgData name="Raphaëlle GRALL" userId="c6421367-9269-4d6f-84ae-2528653955c5" providerId="ADAL" clId="{D99F3AEC-943D-45E4-9CCA-C80166F64B7D}" dt="2019-03-05T14:52:31.944" v="91" actId="478"/>
            <ac:picMkLst>
              <pc:docMk/>
              <pc:sldMasterMk cId="2916553787" sldId="2147483875"/>
              <pc:sldLayoutMk cId="674687696" sldId="2147483902"/>
              <ac:picMk id="3" creationId="{54B91665-6198-4682-9FC9-47AFDB33E32F}"/>
            </ac:picMkLst>
          </pc:picChg>
        </pc:sldLayoutChg>
        <pc:sldLayoutChg chg="addSp delSp modSp">
          <pc:chgData name="Raphaëlle GRALL" userId="c6421367-9269-4d6f-84ae-2528653955c5" providerId="ADAL" clId="{D99F3AEC-943D-45E4-9CCA-C80166F64B7D}" dt="2019-03-06T09:37:20.462" v="806" actId="14861"/>
          <pc:sldLayoutMkLst>
            <pc:docMk/>
            <pc:sldMasterMk cId="2916553787" sldId="2147483875"/>
            <pc:sldLayoutMk cId="188409604" sldId="2147483903"/>
          </pc:sldLayoutMkLst>
          <pc:spChg chg="add del">
            <ac:chgData name="Raphaëlle GRALL" userId="c6421367-9269-4d6f-84ae-2528653955c5" providerId="ADAL" clId="{D99F3AEC-943D-45E4-9CCA-C80166F64B7D}" dt="2019-03-05T14:54:06.816" v="106" actId="11529"/>
            <ac:spMkLst>
              <pc:docMk/>
              <pc:sldMasterMk cId="2916553787" sldId="2147483875"/>
              <pc:sldLayoutMk cId="188409604" sldId="2147483903"/>
              <ac:spMk id="2" creationId="{76AFFB7B-4A02-418E-BEF0-7264175B0033}"/>
            </ac:spMkLst>
          </pc:spChg>
          <pc:spChg chg="add mod">
            <ac:chgData name="Raphaëlle GRALL" userId="c6421367-9269-4d6f-84ae-2528653955c5" providerId="ADAL" clId="{D99F3AEC-943D-45E4-9CCA-C80166F64B7D}" dt="2019-03-05T14:54:06.816" v="106" actId="11529"/>
            <ac:spMkLst>
              <pc:docMk/>
              <pc:sldMasterMk cId="2916553787" sldId="2147483875"/>
              <pc:sldLayoutMk cId="188409604" sldId="2147483903"/>
              <ac:spMk id="3" creationId="{0740834B-E477-4D90-B9AD-691558904969}"/>
            </ac:spMkLst>
          </pc:spChg>
          <pc:spChg chg="mod">
            <ac:chgData name="Raphaëlle GRALL" userId="c6421367-9269-4d6f-84ae-2528653955c5" providerId="ADAL" clId="{D99F3AEC-943D-45E4-9CCA-C80166F64B7D}" dt="2019-03-06T09:37:20.462" v="806" actId="14861"/>
            <ac:spMkLst>
              <pc:docMk/>
              <pc:sldMasterMk cId="2916553787" sldId="2147483875"/>
              <pc:sldLayoutMk cId="188409604" sldId="2147483903"/>
              <ac:spMk id="8" creationId="{E0279614-A164-486F-BA2E-28CC31767B0E}"/>
            </ac:spMkLst>
          </pc:spChg>
          <pc:spChg chg="add mod">
            <ac:chgData name="Raphaëlle GRALL" userId="c6421367-9269-4d6f-84ae-2528653955c5" providerId="ADAL" clId="{D99F3AEC-943D-45E4-9CCA-C80166F64B7D}" dt="2019-03-06T09:37:15.652" v="805" actId="14100"/>
            <ac:spMkLst>
              <pc:docMk/>
              <pc:sldMasterMk cId="2916553787" sldId="2147483875"/>
              <pc:sldLayoutMk cId="188409604" sldId="2147483903"/>
              <ac:spMk id="11" creationId="{FD4979D1-483C-4189-9DB5-D71084A909F6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37:31.041" v="811" actId="14100"/>
          <pc:sldLayoutMkLst>
            <pc:docMk/>
            <pc:sldMasterMk cId="2916553787" sldId="2147483875"/>
            <pc:sldLayoutMk cId="2768104395" sldId="2147483904"/>
          </pc:sldLayoutMkLst>
          <pc:spChg chg="mod">
            <ac:chgData name="Raphaëlle GRALL" userId="c6421367-9269-4d6f-84ae-2528653955c5" providerId="ADAL" clId="{D99F3AEC-943D-45E4-9CCA-C80166F64B7D}" dt="2019-03-05T14:54:44.065" v="118" actId="1076"/>
            <ac:spMkLst>
              <pc:docMk/>
              <pc:sldMasterMk cId="2916553787" sldId="2147483875"/>
              <pc:sldLayoutMk cId="2768104395" sldId="2147483904"/>
              <ac:spMk id="3" creationId="{0740834B-E477-4D90-B9AD-691558904969}"/>
            </ac:spMkLst>
          </pc:spChg>
          <pc:spChg chg="del">
            <ac:chgData name="Raphaëlle GRALL" userId="c6421367-9269-4d6f-84ae-2528653955c5" providerId="ADAL" clId="{D99F3AEC-943D-45E4-9CCA-C80166F64B7D}" dt="2019-03-05T14:54:36.454" v="113" actId="478"/>
            <ac:spMkLst>
              <pc:docMk/>
              <pc:sldMasterMk cId="2916553787" sldId="2147483875"/>
              <pc:sldLayoutMk cId="2768104395" sldId="2147483904"/>
              <ac:spMk id="7" creationId="{3243B9B7-5DAC-46B2-ABB2-3BEFA11207A3}"/>
            </ac:spMkLst>
          </pc:spChg>
          <pc:spChg chg="del">
            <ac:chgData name="Raphaëlle GRALL" userId="c6421367-9269-4d6f-84ae-2528653955c5" providerId="ADAL" clId="{D99F3AEC-943D-45E4-9CCA-C80166F64B7D}" dt="2019-03-05T14:54:40.493" v="116" actId="478"/>
            <ac:spMkLst>
              <pc:docMk/>
              <pc:sldMasterMk cId="2916553787" sldId="2147483875"/>
              <pc:sldLayoutMk cId="2768104395" sldId="2147483904"/>
              <ac:spMk id="8" creationId="{E0279614-A164-486F-BA2E-28CC31767B0E}"/>
            </ac:spMkLst>
          </pc:spChg>
          <pc:spChg chg="add mod">
            <ac:chgData name="Raphaëlle GRALL" userId="c6421367-9269-4d6f-84ae-2528653955c5" providerId="ADAL" clId="{D99F3AEC-943D-45E4-9CCA-C80166F64B7D}" dt="2019-03-06T09:37:28.717" v="810" actId="14100"/>
            <ac:spMkLst>
              <pc:docMk/>
              <pc:sldMasterMk cId="2916553787" sldId="2147483875"/>
              <pc:sldLayoutMk cId="2768104395" sldId="2147483904"/>
              <ac:spMk id="11" creationId="{8F9B3DCA-B34F-45CB-9746-36EC576E5AAE}"/>
            </ac:spMkLst>
          </pc:spChg>
          <pc:spChg chg="add mod">
            <ac:chgData name="Raphaëlle GRALL" userId="c6421367-9269-4d6f-84ae-2528653955c5" providerId="ADAL" clId="{D99F3AEC-943D-45E4-9CCA-C80166F64B7D}" dt="2019-03-05T14:54:41.793" v="117" actId="1076"/>
            <ac:spMkLst>
              <pc:docMk/>
              <pc:sldMasterMk cId="2916553787" sldId="2147483875"/>
              <pc:sldLayoutMk cId="2768104395" sldId="2147483904"/>
              <ac:spMk id="12" creationId="{02D1884F-A176-4D50-B1F7-15946B5B0E0D}"/>
            </ac:spMkLst>
          </pc:spChg>
          <pc:spChg chg="add mod">
            <ac:chgData name="Raphaëlle GRALL" userId="c6421367-9269-4d6f-84ae-2528653955c5" providerId="ADAL" clId="{D99F3AEC-943D-45E4-9CCA-C80166F64B7D}" dt="2019-03-06T09:37:31.041" v="811" actId="14100"/>
            <ac:spMkLst>
              <pc:docMk/>
              <pc:sldMasterMk cId="2916553787" sldId="2147483875"/>
              <pc:sldLayoutMk cId="2768104395" sldId="2147483904"/>
              <ac:spMk id="13" creationId="{7C06C6A9-1E24-4840-A864-067280956FF5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5T16:21:02.548" v="351" actId="1076"/>
          <pc:sldLayoutMkLst>
            <pc:docMk/>
            <pc:sldMasterMk cId="2916553787" sldId="2147483875"/>
            <pc:sldLayoutMk cId="2929530546" sldId="2147483905"/>
          </pc:sldLayoutMkLst>
          <pc:spChg chg="add mod">
            <ac:chgData name="Raphaëlle GRALL" userId="c6421367-9269-4d6f-84ae-2528653955c5" providerId="ADAL" clId="{D99F3AEC-943D-45E4-9CCA-C80166F64B7D}" dt="2019-03-05T15:52:05.331" v="222" actId="14100"/>
            <ac:spMkLst>
              <pc:docMk/>
              <pc:sldMasterMk cId="2916553787" sldId="2147483875"/>
              <pc:sldLayoutMk cId="2929530546" sldId="2147483905"/>
              <ac:spMk id="7" creationId="{EB333DC7-0D7A-4162-88C4-8D90E85208E4}"/>
            </ac:spMkLst>
          </pc:spChg>
          <pc:spChg chg="add del">
            <ac:chgData name="Raphaëlle GRALL" userId="c6421367-9269-4d6f-84ae-2528653955c5" providerId="ADAL" clId="{D99F3AEC-943D-45E4-9CCA-C80166F64B7D}" dt="2019-03-05T16:18:29.705" v="337"/>
            <ac:spMkLst>
              <pc:docMk/>
              <pc:sldMasterMk cId="2916553787" sldId="2147483875"/>
              <pc:sldLayoutMk cId="2929530546" sldId="2147483905"/>
              <ac:spMk id="8" creationId="{D2512E63-70B0-4250-B789-BDD31E61BB54}"/>
            </ac:spMkLst>
          </pc:spChg>
          <pc:spChg chg="add del">
            <ac:chgData name="Raphaëlle GRALL" userId="c6421367-9269-4d6f-84ae-2528653955c5" providerId="ADAL" clId="{D99F3AEC-943D-45E4-9CCA-C80166F64B7D}" dt="2019-03-05T16:18:29.705" v="337"/>
            <ac:spMkLst>
              <pc:docMk/>
              <pc:sldMasterMk cId="2916553787" sldId="2147483875"/>
              <pc:sldLayoutMk cId="2929530546" sldId="2147483905"/>
              <ac:spMk id="12" creationId="{83209FDA-E6A6-44C3-A749-CF77BC9D37FD}"/>
            </ac:spMkLst>
          </pc:spChg>
          <pc:grpChg chg="add del">
            <ac:chgData name="Raphaëlle GRALL" userId="c6421367-9269-4d6f-84ae-2528653955c5" providerId="ADAL" clId="{D99F3AEC-943D-45E4-9CCA-C80166F64B7D}" dt="2019-03-05T16:18:29.705" v="337"/>
            <ac:grpSpMkLst>
              <pc:docMk/>
              <pc:sldMasterMk cId="2916553787" sldId="2147483875"/>
              <pc:sldLayoutMk cId="2929530546" sldId="2147483905"/>
              <ac:grpSpMk id="9" creationId="{57AFC1E2-6B5B-4CBA-A3A8-5B6140FACB97}"/>
            </ac:grpSpMkLst>
          </pc:grpChg>
          <pc:picChg chg="add mod">
            <ac:chgData name="Raphaëlle GRALL" userId="c6421367-9269-4d6f-84ae-2528653955c5" providerId="ADAL" clId="{D99F3AEC-943D-45E4-9CCA-C80166F64B7D}" dt="2019-03-05T14:56:57.014" v="131" actId="14100"/>
            <ac:picMkLst>
              <pc:docMk/>
              <pc:sldMasterMk cId="2916553787" sldId="2147483875"/>
              <pc:sldLayoutMk cId="2929530546" sldId="2147483905"/>
              <ac:picMk id="3" creationId="{378FCBD2-D3DE-4F86-90E9-0B21E83EB415}"/>
            </ac:picMkLst>
          </pc:picChg>
          <pc:picChg chg="add mod">
            <ac:chgData name="Raphaëlle GRALL" userId="c6421367-9269-4d6f-84ae-2528653955c5" providerId="ADAL" clId="{D99F3AEC-943D-45E4-9CCA-C80166F64B7D}" dt="2019-03-05T16:21:02.548" v="351" actId="1076"/>
            <ac:picMkLst>
              <pc:docMk/>
              <pc:sldMasterMk cId="2916553787" sldId="2147483875"/>
              <pc:sldLayoutMk cId="2929530546" sldId="2147483905"/>
              <ac:picMk id="6" creationId="{53FC74C7-759F-4BFB-8C90-2943036AA6E8}"/>
            </ac:picMkLst>
          </pc:picChg>
        </pc:sldLayoutChg>
        <pc:sldLayoutChg chg="addSp modSp">
          <pc:chgData name="Raphaëlle GRALL" userId="c6421367-9269-4d6f-84ae-2528653955c5" providerId="ADAL" clId="{D99F3AEC-943D-45E4-9CCA-C80166F64B7D}" dt="2019-03-05T15:45:43.786" v="156" actId="14100"/>
          <pc:sldLayoutMkLst>
            <pc:docMk/>
            <pc:sldMasterMk cId="2916553787" sldId="2147483875"/>
            <pc:sldLayoutMk cId="2551789586" sldId="2147483906"/>
          </pc:sldLayoutMkLst>
          <pc:spChg chg="add mod">
            <ac:chgData name="Raphaëlle GRALL" userId="c6421367-9269-4d6f-84ae-2528653955c5" providerId="ADAL" clId="{D99F3AEC-943D-45E4-9CCA-C80166F64B7D}" dt="2019-03-05T15:45:43.786" v="156" actId="14100"/>
            <ac:spMkLst>
              <pc:docMk/>
              <pc:sldMasterMk cId="2916553787" sldId="2147483875"/>
              <pc:sldLayoutMk cId="2551789586" sldId="2147483906"/>
              <ac:spMk id="8" creationId="{C47A265E-BA1E-4C37-8BA9-2258AFFCAF66}"/>
            </ac:spMkLst>
          </pc:spChg>
          <pc:spChg chg="add mod">
            <ac:chgData name="Raphaëlle GRALL" userId="c6421367-9269-4d6f-84ae-2528653955c5" providerId="ADAL" clId="{D99F3AEC-943D-45E4-9CCA-C80166F64B7D}" dt="2019-03-05T15:45:24.463" v="154" actId="5793"/>
            <ac:spMkLst>
              <pc:docMk/>
              <pc:sldMasterMk cId="2916553787" sldId="2147483875"/>
              <pc:sldLayoutMk cId="2551789586" sldId="2147483906"/>
              <ac:spMk id="11" creationId="{2713DDF6-389B-4FB9-9DB8-4B873DCDDD21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5T15:45:37.636" v="155" actId="14100"/>
          <pc:sldLayoutMkLst>
            <pc:docMk/>
            <pc:sldMasterMk cId="2916553787" sldId="2147483875"/>
            <pc:sldLayoutMk cId="2622573878" sldId="2147483907"/>
          </pc:sldLayoutMkLst>
          <pc:spChg chg="add mod">
            <ac:chgData name="Raphaëlle GRALL" userId="c6421367-9269-4d6f-84ae-2528653955c5" providerId="ADAL" clId="{D99F3AEC-943D-45E4-9CCA-C80166F64B7D}" dt="2019-03-05T15:45:37.636" v="155" actId="14100"/>
            <ac:spMkLst>
              <pc:docMk/>
              <pc:sldMasterMk cId="2916553787" sldId="2147483875"/>
              <pc:sldLayoutMk cId="2622573878" sldId="2147483907"/>
              <ac:spMk id="8" creationId="{90A57A63-563A-44D2-891A-5E7FE93D2972}"/>
            </ac:spMkLst>
          </pc:spChg>
          <pc:spChg chg="add mod">
            <ac:chgData name="Raphaëlle GRALL" userId="c6421367-9269-4d6f-84ae-2528653955c5" providerId="ADAL" clId="{D99F3AEC-943D-45E4-9CCA-C80166F64B7D}" dt="2019-03-05T15:44:55.853" v="149" actId="404"/>
            <ac:spMkLst>
              <pc:docMk/>
              <pc:sldMasterMk cId="2916553787" sldId="2147483875"/>
              <pc:sldLayoutMk cId="2622573878" sldId="2147483907"/>
              <ac:spMk id="11" creationId="{154063FA-3CEB-4496-8AC4-866EB0BE1656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36:11.579" v="796" actId="14861"/>
          <pc:sldLayoutMkLst>
            <pc:docMk/>
            <pc:sldMasterMk cId="2916553787" sldId="2147483875"/>
            <pc:sldLayoutMk cId="151195672" sldId="2147483908"/>
          </pc:sldLayoutMkLst>
          <pc:spChg chg="add del mod">
            <ac:chgData name="Raphaëlle GRALL" userId="c6421367-9269-4d6f-84ae-2528653955c5" providerId="ADAL" clId="{D99F3AEC-943D-45E4-9CCA-C80166F64B7D}" dt="2019-03-05T16:22:27.845" v="363" actId="478"/>
            <ac:spMkLst>
              <pc:docMk/>
              <pc:sldMasterMk cId="2916553787" sldId="2147483875"/>
              <pc:sldLayoutMk cId="151195672" sldId="2147483908"/>
              <ac:spMk id="2" creationId="{FAA4C071-0951-4BBC-8348-8BD91090FB1E}"/>
            </ac:spMkLst>
          </pc:spChg>
          <pc:spChg chg="add del">
            <ac:chgData name="Raphaëlle GRALL" userId="c6421367-9269-4d6f-84ae-2528653955c5" providerId="ADAL" clId="{D99F3AEC-943D-45E4-9CCA-C80166F64B7D}" dt="2019-03-05T16:22:34.003" v="364" actId="11529"/>
            <ac:spMkLst>
              <pc:docMk/>
              <pc:sldMasterMk cId="2916553787" sldId="2147483875"/>
              <pc:sldLayoutMk cId="151195672" sldId="2147483908"/>
              <ac:spMk id="3" creationId="{C17DECEF-218D-4905-B74F-E9D9413C8335}"/>
            </ac:spMkLst>
          </pc:spChg>
          <pc:spChg chg="add del mod">
            <ac:chgData name="Raphaëlle GRALL" userId="c6421367-9269-4d6f-84ae-2528653955c5" providerId="ADAL" clId="{D99F3AEC-943D-45E4-9CCA-C80166F64B7D}" dt="2019-03-05T16:30:09.455" v="436" actId="478"/>
            <ac:spMkLst>
              <pc:docMk/>
              <pc:sldMasterMk cId="2916553787" sldId="2147483875"/>
              <pc:sldLayoutMk cId="151195672" sldId="2147483908"/>
              <ac:spMk id="4" creationId="{DC1E7F42-E797-4043-A663-00A5DD7572C1}"/>
            </ac:spMkLst>
          </pc:spChg>
          <pc:spChg chg="mod">
            <ac:chgData name="Raphaëlle GRALL" userId="c6421367-9269-4d6f-84ae-2528653955c5" providerId="ADAL" clId="{D99F3AEC-943D-45E4-9CCA-C80166F64B7D}" dt="2019-03-06T09:36:11.579" v="796" actId="14861"/>
            <ac:spMkLst>
              <pc:docMk/>
              <pc:sldMasterMk cId="2916553787" sldId="2147483875"/>
              <pc:sldLayoutMk cId="151195672" sldId="2147483908"/>
              <ac:spMk id="6" creationId="{0D59DBD9-EBA4-44D3-BA54-728F82353D54}"/>
            </ac:spMkLst>
          </pc:spChg>
          <pc:spChg chg="del mod">
            <ac:chgData name="Raphaëlle GRALL" userId="c6421367-9269-4d6f-84ae-2528653955c5" providerId="ADAL" clId="{D99F3AEC-943D-45E4-9CCA-C80166F64B7D}" dt="2019-03-05T15:47:12.664" v="168" actId="478"/>
            <ac:spMkLst>
              <pc:docMk/>
              <pc:sldMasterMk cId="2916553787" sldId="2147483875"/>
              <pc:sldLayoutMk cId="151195672" sldId="2147483908"/>
              <ac:spMk id="11" creationId="{62A729D8-893F-4050-AD62-7F857061B508}"/>
            </ac:spMkLst>
          </pc:spChg>
          <pc:spChg chg="add mod">
            <ac:chgData name="Raphaëlle GRALL" userId="c6421367-9269-4d6f-84ae-2528653955c5" providerId="ADAL" clId="{D99F3AEC-943D-45E4-9CCA-C80166F64B7D}" dt="2019-03-05T16:31:12.130" v="441" actId="14100"/>
            <ac:spMkLst>
              <pc:docMk/>
              <pc:sldMasterMk cId="2916553787" sldId="2147483875"/>
              <pc:sldLayoutMk cId="151195672" sldId="2147483908"/>
              <ac:spMk id="13" creationId="{46BA0C36-A90B-43ED-A57E-D15BADEC14D5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47:35.031" v="904" actId="1076"/>
          <pc:sldLayoutMkLst>
            <pc:docMk/>
            <pc:sldMasterMk cId="2916553787" sldId="2147483875"/>
            <pc:sldLayoutMk cId="1819966143" sldId="2147483909"/>
          </pc:sldLayoutMkLst>
          <pc:spChg chg="del mod">
            <ac:chgData name="Raphaëlle GRALL" userId="c6421367-9269-4d6f-84ae-2528653955c5" providerId="ADAL" clId="{D99F3AEC-943D-45E4-9CCA-C80166F64B7D}" dt="2019-03-05T16:22:49.292" v="367" actId="478"/>
            <ac:spMkLst>
              <pc:docMk/>
              <pc:sldMasterMk cId="2916553787" sldId="2147483875"/>
              <pc:sldLayoutMk cId="1819966143" sldId="2147483909"/>
              <ac:spMk id="2" creationId="{FAA4C071-0951-4BBC-8348-8BD91090FB1E}"/>
            </ac:spMkLst>
          </pc:spChg>
          <pc:spChg chg="mod">
            <ac:chgData name="Raphaëlle GRALL" userId="c6421367-9269-4d6f-84ae-2528653955c5" providerId="ADAL" clId="{D99F3AEC-943D-45E4-9CCA-C80166F64B7D}" dt="2019-03-06T09:47:29.831" v="901" actId="1076"/>
            <ac:spMkLst>
              <pc:docMk/>
              <pc:sldMasterMk cId="2916553787" sldId="2147483875"/>
              <pc:sldLayoutMk cId="1819966143" sldId="2147483909"/>
              <ac:spMk id="6" creationId="{0D59DBD9-EBA4-44D3-BA54-728F82353D54}"/>
            </ac:spMkLst>
          </pc:spChg>
          <pc:spChg chg="mod">
            <ac:chgData name="Raphaëlle GRALL" userId="c6421367-9269-4d6f-84ae-2528653955c5" providerId="ADAL" clId="{D99F3AEC-943D-45E4-9CCA-C80166F64B7D}" dt="2019-03-06T09:47:32.037" v="903" actId="1076"/>
            <ac:spMkLst>
              <pc:docMk/>
              <pc:sldMasterMk cId="2916553787" sldId="2147483875"/>
              <pc:sldLayoutMk cId="1819966143" sldId="2147483909"/>
              <ac:spMk id="7" creationId="{3243B9B7-5DAC-46B2-ABB2-3BEFA11207A3}"/>
            </ac:spMkLst>
          </pc:spChg>
          <pc:spChg chg="add mod">
            <ac:chgData name="Raphaëlle GRALL" userId="c6421367-9269-4d6f-84ae-2528653955c5" providerId="ADAL" clId="{D99F3AEC-943D-45E4-9CCA-C80166F64B7D}" dt="2019-03-06T09:47:35.031" v="904" actId="1076"/>
            <ac:spMkLst>
              <pc:docMk/>
              <pc:sldMasterMk cId="2916553787" sldId="2147483875"/>
              <pc:sldLayoutMk cId="1819966143" sldId="2147483909"/>
              <ac:spMk id="11" creationId="{CC4C2097-4FA8-496B-921D-761ADBDDAC37}"/>
            </ac:spMkLst>
          </pc:spChg>
          <pc:spChg chg="mod">
            <ac:chgData name="Raphaëlle GRALL" userId="c6421367-9269-4d6f-84ae-2528653955c5" providerId="ADAL" clId="{D99F3AEC-943D-45E4-9CCA-C80166F64B7D}" dt="2019-03-05T15:47:36.915" v="186" actId="1076"/>
            <ac:spMkLst>
              <pc:docMk/>
              <pc:sldMasterMk cId="2916553787" sldId="2147483875"/>
              <pc:sldLayoutMk cId="1819966143" sldId="2147483909"/>
              <ac:spMk id="12" creationId="{7BA71F76-FC45-4CA5-AB14-965BE5567BD0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36:59.439" v="799" actId="14861"/>
          <pc:sldLayoutMkLst>
            <pc:docMk/>
            <pc:sldMasterMk cId="2916553787" sldId="2147483875"/>
            <pc:sldLayoutMk cId="3842513104" sldId="2147483910"/>
          </pc:sldLayoutMkLst>
          <pc:spChg chg="del mod">
            <ac:chgData name="Raphaëlle GRALL" userId="c6421367-9269-4d6f-84ae-2528653955c5" providerId="ADAL" clId="{D99F3AEC-943D-45E4-9CCA-C80166F64B7D}" dt="2019-03-05T16:22:57.259" v="370" actId="478"/>
            <ac:spMkLst>
              <pc:docMk/>
              <pc:sldMasterMk cId="2916553787" sldId="2147483875"/>
              <pc:sldLayoutMk cId="3842513104" sldId="2147483910"/>
              <ac:spMk id="2" creationId="{FAA4C071-0951-4BBC-8348-8BD91090FB1E}"/>
            </ac:spMkLst>
          </pc:spChg>
          <pc:spChg chg="mod">
            <ac:chgData name="Raphaëlle GRALL" userId="c6421367-9269-4d6f-84ae-2528653955c5" providerId="ADAL" clId="{D99F3AEC-943D-45E4-9CCA-C80166F64B7D}" dt="2019-03-06T09:36:59.439" v="799" actId="14861"/>
            <ac:spMkLst>
              <pc:docMk/>
              <pc:sldMasterMk cId="2916553787" sldId="2147483875"/>
              <pc:sldLayoutMk cId="3842513104" sldId="2147483910"/>
              <ac:spMk id="6" creationId="{0D59DBD9-EBA4-44D3-BA54-728F82353D54}"/>
            </ac:spMkLst>
          </pc:spChg>
          <pc:spChg chg="add del mod">
            <ac:chgData name="Raphaëlle GRALL" userId="c6421367-9269-4d6f-84ae-2528653955c5" providerId="ADAL" clId="{D99F3AEC-943D-45E4-9CCA-C80166F64B7D}" dt="2019-03-05T16:46:52.103" v="677" actId="478"/>
            <ac:spMkLst>
              <pc:docMk/>
              <pc:sldMasterMk cId="2916553787" sldId="2147483875"/>
              <pc:sldLayoutMk cId="3842513104" sldId="2147483910"/>
              <ac:spMk id="11" creationId="{A66E9053-C0AE-4556-8305-C2F5AC842654}"/>
            </ac:spMkLst>
          </pc:spChg>
          <pc:spChg chg="mod">
            <ac:chgData name="Raphaëlle GRALL" userId="c6421367-9269-4d6f-84ae-2528653955c5" providerId="ADAL" clId="{D99F3AEC-943D-45E4-9CCA-C80166F64B7D}" dt="2019-03-05T15:47:57.323" v="190" actId="14100"/>
            <ac:spMkLst>
              <pc:docMk/>
              <pc:sldMasterMk cId="2916553787" sldId="2147483875"/>
              <pc:sldLayoutMk cId="3842513104" sldId="2147483910"/>
              <ac:spMk id="12" creationId="{7BA71F76-FC45-4CA5-AB14-965BE5567BD0}"/>
            </ac:spMkLst>
          </pc:spChg>
        </pc:sldLayoutChg>
        <pc:sldLayoutChg chg="modSp del">
          <pc:chgData name="Raphaëlle GRALL" userId="c6421367-9269-4d6f-84ae-2528653955c5" providerId="ADAL" clId="{D99F3AEC-943D-45E4-9CCA-C80166F64B7D}" dt="2019-03-05T15:52:15.775" v="224" actId="2696"/>
          <pc:sldLayoutMkLst>
            <pc:docMk/>
            <pc:sldMasterMk cId="2916553787" sldId="2147483875"/>
            <pc:sldLayoutMk cId="3675176585" sldId="2147483911"/>
          </pc:sldLayoutMkLst>
          <pc:spChg chg="mod">
            <ac:chgData name="Raphaëlle GRALL" userId="c6421367-9269-4d6f-84ae-2528653955c5" providerId="ADAL" clId="{D99F3AEC-943D-45E4-9CCA-C80166F64B7D}" dt="2019-03-05T15:51:01.761" v="210" actId="207"/>
            <ac:spMkLst>
              <pc:docMk/>
              <pc:sldMasterMk cId="2916553787" sldId="2147483875"/>
              <pc:sldLayoutMk cId="3675176585" sldId="2147483911"/>
              <ac:spMk id="7" creationId="{EB333DC7-0D7A-4162-88C4-8D90E85208E4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38:19.486" v="821" actId="14861"/>
          <pc:sldLayoutMkLst>
            <pc:docMk/>
            <pc:sldMasterMk cId="2916553787" sldId="2147483875"/>
            <pc:sldLayoutMk cId="1933615191" sldId="2147483914"/>
          </pc:sldLayoutMkLst>
          <pc:spChg chg="mod">
            <ac:chgData name="Raphaëlle GRALL" userId="c6421367-9269-4d6f-84ae-2528653955c5" providerId="ADAL" clId="{D99F3AEC-943D-45E4-9CCA-C80166F64B7D}" dt="2019-03-06T09:38:19.486" v="821" actId="14861"/>
            <ac:spMkLst>
              <pc:docMk/>
              <pc:sldMasterMk cId="2916553787" sldId="2147483875"/>
              <pc:sldLayoutMk cId="1933615191" sldId="2147483914"/>
              <ac:spMk id="6" creationId="{0D59DBD9-EBA4-44D3-BA54-728F82353D54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38:24.275" v="822" actId="14861"/>
          <pc:sldLayoutMkLst>
            <pc:docMk/>
            <pc:sldMasterMk cId="2916553787" sldId="2147483875"/>
            <pc:sldLayoutMk cId="2135016589" sldId="2147483915"/>
          </pc:sldLayoutMkLst>
          <pc:spChg chg="del">
            <ac:chgData name="Raphaëlle GRALL" userId="c6421367-9269-4d6f-84ae-2528653955c5" providerId="ADAL" clId="{D99F3AEC-943D-45E4-9CCA-C80166F64B7D}" dt="2019-03-05T16:24:27.205" v="388" actId="478"/>
            <ac:spMkLst>
              <pc:docMk/>
              <pc:sldMasterMk cId="2916553787" sldId="2147483875"/>
              <pc:sldLayoutMk cId="2135016589" sldId="2147483915"/>
              <ac:spMk id="2" creationId="{FAA4C071-0951-4BBC-8348-8BD91090FB1E}"/>
            </ac:spMkLst>
          </pc:spChg>
          <pc:spChg chg="add del">
            <ac:chgData name="Raphaëlle GRALL" userId="c6421367-9269-4d6f-84ae-2528653955c5" providerId="ADAL" clId="{D99F3AEC-943D-45E4-9CCA-C80166F64B7D}" dt="2019-03-05T16:24:44.059" v="389" actId="11529"/>
            <ac:spMkLst>
              <pc:docMk/>
              <pc:sldMasterMk cId="2916553787" sldId="2147483875"/>
              <pc:sldLayoutMk cId="2135016589" sldId="2147483915"/>
              <ac:spMk id="3" creationId="{AAC4E1FE-8FB7-434C-918F-90C63924E90C}"/>
            </ac:spMkLst>
          </pc:spChg>
          <pc:spChg chg="add mod">
            <ac:chgData name="Raphaëlle GRALL" userId="c6421367-9269-4d6f-84ae-2528653955c5" providerId="ADAL" clId="{D99F3AEC-943D-45E4-9CCA-C80166F64B7D}" dt="2019-03-05T16:25:19.049" v="401" actId="20577"/>
            <ac:spMkLst>
              <pc:docMk/>
              <pc:sldMasterMk cId="2916553787" sldId="2147483875"/>
              <pc:sldLayoutMk cId="2135016589" sldId="2147483915"/>
              <ac:spMk id="4" creationId="{309CAC17-9B95-4EB4-AC45-CF819A280BBF}"/>
            </ac:spMkLst>
          </pc:spChg>
          <pc:spChg chg="mod">
            <ac:chgData name="Raphaëlle GRALL" userId="c6421367-9269-4d6f-84ae-2528653955c5" providerId="ADAL" clId="{D99F3AEC-943D-45E4-9CCA-C80166F64B7D}" dt="2019-03-06T09:38:24.275" v="822" actId="14861"/>
            <ac:spMkLst>
              <pc:docMk/>
              <pc:sldMasterMk cId="2916553787" sldId="2147483875"/>
              <pc:sldLayoutMk cId="2135016589" sldId="2147483915"/>
              <ac:spMk id="6" creationId="{0D59DBD9-EBA4-44D3-BA54-728F82353D54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38:34.697" v="824" actId="14861"/>
          <pc:sldLayoutMkLst>
            <pc:docMk/>
            <pc:sldMasterMk cId="2916553787" sldId="2147483875"/>
            <pc:sldLayoutMk cId="1391826793" sldId="2147483916"/>
          </pc:sldLayoutMkLst>
          <pc:spChg chg="del">
            <ac:chgData name="Raphaëlle GRALL" userId="c6421367-9269-4d6f-84ae-2528653955c5" providerId="ADAL" clId="{D99F3AEC-943D-45E4-9CCA-C80166F64B7D}" dt="2019-03-05T16:24:48.695" v="390" actId="478"/>
            <ac:spMkLst>
              <pc:docMk/>
              <pc:sldMasterMk cId="2916553787" sldId="2147483875"/>
              <pc:sldLayoutMk cId="1391826793" sldId="2147483916"/>
              <ac:spMk id="2" creationId="{FAA4C071-0951-4BBC-8348-8BD91090FB1E}"/>
            </ac:spMkLst>
          </pc:spChg>
          <pc:spChg chg="mod">
            <ac:chgData name="Raphaëlle GRALL" userId="c6421367-9269-4d6f-84ae-2528653955c5" providerId="ADAL" clId="{D99F3AEC-943D-45E4-9CCA-C80166F64B7D}" dt="2019-03-06T09:38:34.697" v="824" actId="14861"/>
            <ac:spMkLst>
              <pc:docMk/>
              <pc:sldMasterMk cId="2916553787" sldId="2147483875"/>
              <pc:sldLayoutMk cId="1391826793" sldId="2147483916"/>
              <ac:spMk id="6" creationId="{0D59DBD9-EBA4-44D3-BA54-728F82353D54}"/>
            </ac:spMkLst>
          </pc:spChg>
          <pc:spChg chg="add mod">
            <ac:chgData name="Raphaëlle GRALL" userId="c6421367-9269-4d6f-84ae-2528653955c5" providerId="ADAL" clId="{D99F3AEC-943D-45E4-9CCA-C80166F64B7D}" dt="2019-03-06T09:38:30.547" v="823" actId="14100"/>
            <ac:spMkLst>
              <pc:docMk/>
              <pc:sldMasterMk cId="2916553787" sldId="2147483875"/>
              <pc:sldLayoutMk cId="1391826793" sldId="2147483916"/>
              <ac:spMk id="11" creationId="{531AD636-AE72-427D-AAE7-92B2B87D5B32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40:16.448" v="826" actId="14861"/>
          <pc:sldLayoutMkLst>
            <pc:docMk/>
            <pc:sldMasterMk cId="2916553787" sldId="2147483875"/>
            <pc:sldLayoutMk cId="1925108353" sldId="2147483917"/>
          </pc:sldLayoutMkLst>
          <pc:spChg chg="del">
            <ac:chgData name="Raphaëlle GRALL" userId="c6421367-9269-4d6f-84ae-2528653955c5" providerId="ADAL" clId="{D99F3AEC-943D-45E4-9CCA-C80166F64B7D}" dt="2019-03-05T16:24:56.585" v="393" actId="478"/>
            <ac:spMkLst>
              <pc:docMk/>
              <pc:sldMasterMk cId="2916553787" sldId="2147483875"/>
              <pc:sldLayoutMk cId="1925108353" sldId="2147483917"/>
              <ac:spMk id="2" creationId="{FAA4C071-0951-4BBC-8348-8BD91090FB1E}"/>
            </ac:spMkLst>
          </pc:spChg>
          <pc:spChg chg="mod">
            <ac:chgData name="Raphaëlle GRALL" userId="c6421367-9269-4d6f-84ae-2528653955c5" providerId="ADAL" clId="{D99F3AEC-943D-45E4-9CCA-C80166F64B7D}" dt="2019-03-06T09:40:16.448" v="826" actId="14861"/>
            <ac:spMkLst>
              <pc:docMk/>
              <pc:sldMasterMk cId="2916553787" sldId="2147483875"/>
              <pc:sldLayoutMk cId="1925108353" sldId="2147483917"/>
              <ac:spMk id="6" creationId="{0D59DBD9-EBA4-44D3-BA54-728F82353D54}"/>
            </ac:spMkLst>
          </pc:spChg>
          <pc:spChg chg="add mod">
            <ac:chgData name="Raphaëlle GRALL" userId="c6421367-9269-4d6f-84ae-2528653955c5" providerId="ADAL" clId="{D99F3AEC-943D-45E4-9CCA-C80166F64B7D}" dt="2019-03-06T09:40:12.475" v="825" actId="14100"/>
            <ac:spMkLst>
              <pc:docMk/>
              <pc:sldMasterMk cId="2916553787" sldId="2147483875"/>
              <pc:sldLayoutMk cId="1925108353" sldId="2147483917"/>
              <ac:spMk id="11" creationId="{345660E3-51BA-4C16-9D51-0C58755E6C4E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0:22.963" v="828" actId="14100"/>
          <pc:sldLayoutMkLst>
            <pc:docMk/>
            <pc:sldMasterMk cId="2916553787" sldId="2147483875"/>
            <pc:sldLayoutMk cId="656707854" sldId="2147483918"/>
          </pc:sldLayoutMkLst>
          <pc:spChg chg="mod">
            <ac:chgData name="Raphaëlle GRALL" userId="c6421367-9269-4d6f-84ae-2528653955c5" providerId="ADAL" clId="{D99F3AEC-943D-45E4-9CCA-C80166F64B7D}" dt="2019-03-06T09:40:22.963" v="828" actId="14100"/>
            <ac:spMkLst>
              <pc:docMk/>
              <pc:sldMasterMk cId="2916553787" sldId="2147483875"/>
              <pc:sldLayoutMk cId="656707854" sldId="2147483918"/>
              <ac:spMk id="8" creationId="{E0279614-A164-486F-BA2E-28CC31767B0E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6T09:40:31.336" v="829" actId="14100"/>
          <pc:sldLayoutMkLst>
            <pc:docMk/>
            <pc:sldMasterMk cId="2916553787" sldId="2147483875"/>
            <pc:sldLayoutMk cId="2905127369" sldId="2147483919"/>
          </pc:sldLayoutMkLst>
          <pc:spChg chg="mod">
            <ac:chgData name="Raphaëlle GRALL" userId="c6421367-9269-4d6f-84ae-2528653955c5" providerId="ADAL" clId="{D99F3AEC-943D-45E4-9CCA-C80166F64B7D}" dt="2019-03-05T15:50:31.398" v="204" actId="207"/>
            <ac:spMkLst>
              <pc:docMk/>
              <pc:sldMasterMk cId="2916553787" sldId="2147483875"/>
              <pc:sldLayoutMk cId="2905127369" sldId="2147483919"/>
              <ac:spMk id="8" creationId="{E0279614-A164-486F-BA2E-28CC31767B0E}"/>
            </ac:spMkLst>
          </pc:spChg>
          <pc:spChg chg="add mod">
            <ac:chgData name="Raphaëlle GRALL" userId="c6421367-9269-4d6f-84ae-2528653955c5" providerId="ADAL" clId="{D99F3AEC-943D-45E4-9CCA-C80166F64B7D}" dt="2019-03-06T09:40:31.336" v="829" actId="14100"/>
            <ac:spMkLst>
              <pc:docMk/>
              <pc:sldMasterMk cId="2916553787" sldId="2147483875"/>
              <pc:sldLayoutMk cId="2905127369" sldId="2147483919"/>
              <ac:spMk id="11" creationId="{753F60C6-E172-411D-9A36-00F202303AE9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5T16:25:44.573" v="407" actId="1076"/>
          <pc:sldLayoutMkLst>
            <pc:docMk/>
            <pc:sldMasterMk cId="2916553787" sldId="2147483875"/>
            <pc:sldLayoutMk cId="2802380373" sldId="2147483920"/>
          </pc:sldLayoutMkLst>
          <pc:spChg chg="add mod">
            <ac:chgData name="Raphaëlle GRALL" userId="c6421367-9269-4d6f-84ae-2528653955c5" providerId="ADAL" clId="{D99F3AEC-943D-45E4-9CCA-C80166F64B7D}" dt="2019-03-05T16:25:44.573" v="407" actId="1076"/>
            <ac:spMkLst>
              <pc:docMk/>
              <pc:sldMasterMk cId="2916553787" sldId="2147483875"/>
              <pc:sldLayoutMk cId="2802380373" sldId="2147483920"/>
              <ac:spMk id="8" creationId="{B7092195-0FD2-40D8-9CAF-B91A6FC6B49D}"/>
            </ac:spMkLst>
          </pc:spChg>
          <pc:spChg chg="mod">
            <ac:chgData name="Raphaëlle GRALL" userId="c6421367-9269-4d6f-84ae-2528653955c5" providerId="ADAL" clId="{D99F3AEC-943D-45E4-9CCA-C80166F64B7D}" dt="2019-03-05T15:50:33.490" v="205" actId="207"/>
            <ac:spMkLst>
              <pc:docMk/>
              <pc:sldMasterMk cId="2916553787" sldId="2147483875"/>
              <pc:sldLayoutMk cId="2802380373" sldId="2147483920"/>
              <ac:spMk id="11" creationId="{8F9B3DCA-B34F-45CB-9746-36EC576E5AAE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5T15:50:37.409" v="206" actId="207"/>
          <pc:sldLayoutMkLst>
            <pc:docMk/>
            <pc:sldMasterMk cId="2916553787" sldId="2147483875"/>
            <pc:sldLayoutMk cId="1686807564" sldId="2147483921"/>
          </pc:sldLayoutMkLst>
          <pc:spChg chg="mod">
            <ac:chgData name="Raphaëlle GRALL" userId="c6421367-9269-4d6f-84ae-2528653955c5" providerId="ADAL" clId="{D99F3AEC-943D-45E4-9CCA-C80166F64B7D}" dt="2019-03-05T15:50:37.409" v="206" actId="207"/>
            <ac:spMkLst>
              <pc:docMk/>
              <pc:sldMasterMk cId="2916553787" sldId="2147483875"/>
              <pc:sldLayoutMk cId="1686807564" sldId="2147483921"/>
              <ac:spMk id="8" creationId="{E0279614-A164-486F-BA2E-28CC31767B0E}"/>
            </ac:spMkLst>
          </pc:spChg>
          <pc:spChg chg="mod">
            <ac:chgData name="Raphaëlle GRALL" userId="c6421367-9269-4d6f-84ae-2528653955c5" providerId="ADAL" clId="{D99F3AEC-943D-45E4-9CCA-C80166F64B7D}" dt="2019-03-05T15:50:37.409" v="206" actId="207"/>
            <ac:spMkLst>
              <pc:docMk/>
              <pc:sldMasterMk cId="2916553787" sldId="2147483875"/>
              <pc:sldLayoutMk cId="1686807564" sldId="2147483921"/>
              <ac:spMk id="11" creationId="{F04E6D52-94BE-4A4C-B1ED-8A479760C1DE}"/>
            </ac:spMkLst>
          </pc:spChg>
          <pc:spChg chg="mod">
            <ac:chgData name="Raphaëlle GRALL" userId="c6421367-9269-4d6f-84ae-2528653955c5" providerId="ADAL" clId="{D99F3AEC-943D-45E4-9CCA-C80166F64B7D}" dt="2019-03-05T15:50:37.409" v="206" actId="207"/>
            <ac:spMkLst>
              <pc:docMk/>
              <pc:sldMasterMk cId="2916553787" sldId="2147483875"/>
              <pc:sldLayoutMk cId="1686807564" sldId="2147483921"/>
              <ac:spMk id="12" creationId="{12A2FEAD-4B41-4D67-8150-2600C2EB32FF}"/>
            </ac:spMkLst>
          </pc:spChg>
          <pc:spChg chg="mod">
            <ac:chgData name="Raphaëlle GRALL" userId="c6421367-9269-4d6f-84ae-2528653955c5" providerId="ADAL" clId="{D99F3AEC-943D-45E4-9CCA-C80166F64B7D}" dt="2019-03-05T15:50:37.409" v="206" actId="207"/>
            <ac:spMkLst>
              <pc:docMk/>
              <pc:sldMasterMk cId="2916553787" sldId="2147483875"/>
              <pc:sldLayoutMk cId="1686807564" sldId="2147483921"/>
              <ac:spMk id="13" creationId="{BA746EEA-6388-4637-9547-51056DF29D86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5T16:25:53.615" v="410" actId="14100"/>
          <pc:sldLayoutMkLst>
            <pc:docMk/>
            <pc:sldMasterMk cId="2916553787" sldId="2147483875"/>
            <pc:sldLayoutMk cId="1556983730" sldId="2147483923"/>
          </pc:sldLayoutMkLst>
          <pc:spChg chg="mod">
            <ac:chgData name="Raphaëlle GRALL" userId="c6421367-9269-4d6f-84ae-2528653955c5" providerId="ADAL" clId="{D99F3AEC-943D-45E4-9CCA-C80166F64B7D}" dt="2019-03-05T15:50:39.403" v="207" actId="207"/>
            <ac:spMkLst>
              <pc:docMk/>
              <pc:sldMasterMk cId="2916553787" sldId="2147483875"/>
              <pc:sldLayoutMk cId="1556983730" sldId="2147483923"/>
              <ac:spMk id="7" creationId="{41980405-F012-4E7A-987E-058AEF082A9C}"/>
            </ac:spMkLst>
          </pc:spChg>
          <pc:spChg chg="add mod">
            <ac:chgData name="Raphaëlle GRALL" userId="c6421367-9269-4d6f-84ae-2528653955c5" providerId="ADAL" clId="{D99F3AEC-943D-45E4-9CCA-C80166F64B7D}" dt="2019-03-05T16:25:53.615" v="410" actId="14100"/>
            <ac:spMkLst>
              <pc:docMk/>
              <pc:sldMasterMk cId="2916553787" sldId="2147483875"/>
              <pc:sldLayoutMk cId="1556983730" sldId="2147483923"/>
              <ac:spMk id="11" creationId="{CA09221B-43C0-473B-BAB9-72DC93CD8473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5T16:25:58.292" v="412" actId="14100"/>
          <pc:sldLayoutMkLst>
            <pc:docMk/>
            <pc:sldMasterMk cId="2916553787" sldId="2147483875"/>
            <pc:sldLayoutMk cId="1341565858" sldId="2147483924"/>
          </pc:sldLayoutMkLst>
          <pc:spChg chg="mod">
            <ac:chgData name="Raphaëlle GRALL" userId="c6421367-9269-4d6f-84ae-2528653955c5" providerId="ADAL" clId="{D99F3AEC-943D-45E4-9CCA-C80166F64B7D}" dt="2019-03-05T15:50:42.247" v="208" actId="207"/>
            <ac:spMkLst>
              <pc:docMk/>
              <pc:sldMasterMk cId="2916553787" sldId="2147483875"/>
              <pc:sldLayoutMk cId="1341565858" sldId="2147483924"/>
              <ac:spMk id="7" creationId="{3243B9B7-5DAC-46B2-ABB2-3BEFA11207A3}"/>
            </ac:spMkLst>
          </pc:spChg>
          <pc:spChg chg="add mod">
            <ac:chgData name="Raphaëlle GRALL" userId="c6421367-9269-4d6f-84ae-2528653955c5" providerId="ADAL" clId="{D99F3AEC-943D-45E4-9CCA-C80166F64B7D}" dt="2019-03-05T16:25:58.292" v="412" actId="14100"/>
            <ac:spMkLst>
              <pc:docMk/>
              <pc:sldMasterMk cId="2916553787" sldId="2147483875"/>
              <pc:sldLayoutMk cId="1341565858" sldId="2147483924"/>
              <ac:spMk id="8" creationId="{C82A1020-27AC-4B29-B262-C5806FD51B02}"/>
            </ac:spMkLst>
          </pc:spChg>
        </pc:sldLayoutChg>
        <pc:sldLayoutChg chg="del">
          <pc:chgData name="Raphaëlle GRALL" userId="c6421367-9269-4d6f-84ae-2528653955c5" providerId="ADAL" clId="{D99F3AEC-943D-45E4-9CCA-C80166F64B7D}" dt="2019-03-05T15:52:22.676" v="225" actId="2696"/>
          <pc:sldLayoutMkLst>
            <pc:docMk/>
            <pc:sldMasterMk cId="2916553787" sldId="2147483875"/>
            <pc:sldLayoutMk cId="80230476" sldId="2147483925"/>
          </pc:sldLayoutMkLst>
        </pc:sldLayoutChg>
        <pc:sldLayoutChg chg="addSp">
          <pc:chgData name="Raphaëlle GRALL" userId="c6421367-9269-4d6f-84ae-2528653955c5" providerId="ADAL" clId="{D99F3AEC-943D-45E4-9CCA-C80166F64B7D}" dt="2019-03-05T16:23:45.015" v="387"/>
          <pc:sldLayoutMkLst>
            <pc:docMk/>
            <pc:sldMasterMk cId="2916553787" sldId="2147483875"/>
            <pc:sldLayoutMk cId="420671123" sldId="2147483926"/>
          </pc:sldLayoutMkLst>
          <pc:spChg chg="add">
            <ac:chgData name="Raphaëlle GRALL" userId="c6421367-9269-4d6f-84ae-2528653955c5" providerId="ADAL" clId="{D99F3AEC-943D-45E4-9CCA-C80166F64B7D}" dt="2019-03-05T16:23:45.015" v="387"/>
            <ac:spMkLst>
              <pc:docMk/>
              <pc:sldMasterMk cId="2916553787" sldId="2147483875"/>
              <pc:sldLayoutMk cId="420671123" sldId="2147483926"/>
              <ac:spMk id="8" creationId="{A39D67C3-3D0A-4DD9-BA7B-3A6EA1543E21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2:34.057" v="838" actId="207"/>
          <pc:sldLayoutMkLst>
            <pc:docMk/>
            <pc:sldMasterMk cId="2916553787" sldId="2147483875"/>
            <pc:sldLayoutMk cId="3353479392" sldId="2147483929"/>
          </pc:sldLayoutMkLst>
          <pc:spChg chg="mod">
            <ac:chgData name="Raphaëlle GRALL" userId="c6421367-9269-4d6f-84ae-2528653955c5" providerId="ADAL" clId="{D99F3AEC-943D-45E4-9CCA-C80166F64B7D}" dt="2019-03-06T09:42:34.057" v="838" actId="207"/>
            <ac:spMkLst>
              <pc:docMk/>
              <pc:sldMasterMk cId="2916553787" sldId="2147483875"/>
              <pc:sldLayoutMk cId="3353479392" sldId="2147483929"/>
              <ac:spMk id="6" creationId="{0D59DBD9-EBA4-44D3-BA54-728F82353D54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59:26.924" v="1100" actId="14100"/>
          <pc:sldLayoutMkLst>
            <pc:docMk/>
            <pc:sldMasterMk cId="2916553787" sldId="2147483875"/>
            <pc:sldLayoutMk cId="3236289555" sldId="2147483930"/>
          </pc:sldLayoutMkLst>
          <pc:spChg chg="del">
            <ac:chgData name="Raphaëlle GRALL" userId="c6421367-9269-4d6f-84ae-2528653955c5" providerId="ADAL" clId="{D99F3AEC-943D-45E4-9CCA-C80166F64B7D}" dt="2019-03-05T16:26:09.421" v="415" actId="478"/>
            <ac:spMkLst>
              <pc:docMk/>
              <pc:sldMasterMk cId="2916553787" sldId="2147483875"/>
              <pc:sldLayoutMk cId="3236289555" sldId="2147483930"/>
              <ac:spMk id="2" creationId="{FAA4C071-0951-4BBC-8348-8BD91090FB1E}"/>
            </ac:spMkLst>
          </pc:spChg>
          <pc:spChg chg="add del">
            <ac:chgData name="Raphaëlle GRALL" userId="c6421367-9269-4d6f-84ae-2528653955c5" providerId="ADAL" clId="{D99F3AEC-943D-45E4-9CCA-C80166F64B7D}" dt="2019-03-05T16:26:21.459" v="416" actId="11529"/>
            <ac:spMkLst>
              <pc:docMk/>
              <pc:sldMasterMk cId="2916553787" sldId="2147483875"/>
              <pc:sldLayoutMk cId="3236289555" sldId="2147483930"/>
              <ac:spMk id="3" creationId="{B472E963-4D77-4ADA-9B0E-C7466924B55E}"/>
            </ac:spMkLst>
          </pc:spChg>
          <pc:spChg chg="add del mod">
            <ac:chgData name="Raphaëlle GRALL" userId="c6421367-9269-4d6f-84ae-2528653955c5" providerId="ADAL" clId="{D99F3AEC-943D-45E4-9CCA-C80166F64B7D}" dt="2019-03-06T09:59:23.322" v="1099" actId="478"/>
            <ac:spMkLst>
              <pc:docMk/>
              <pc:sldMasterMk cId="2916553787" sldId="2147483875"/>
              <pc:sldLayoutMk cId="3236289555" sldId="2147483930"/>
              <ac:spMk id="4" creationId="{A7B7B666-158F-4891-AB83-2585082F62AB}"/>
            </ac:spMkLst>
          </pc:spChg>
          <pc:spChg chg="mod">
            <ac:chgData name="Raphaëlle GRALL" userId="c6421367-9269-4d6f-84ae-2528653955c5" providerId="ADAL" clId="{D99F3AEC-943D-45E4-9CCA-C80166F64B7D}" dt="2019-03-06T09:59:26.924" v="1100" actId="14100"/>
            <ac:spMkLst>
              <pc:docMk/>
              <pc:sldMasterMk cId="2916553787" sldId="2147483875"/>
              <pc:sldLayoutMk cId="3236289555" sldId="2147483930"/>
              <ac:spMk id="6" creationId="{0D59DBD9-EBA4-44D3-BA54-728F82353D54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42:54.703" v="844" actId="207"/>
          <pc:sldLayoutMkLst>
            <pc:docMk/>
            <pc:sldMasterMk cId="2916553787" sldId="2147483875"/>
            <pc:sldLayoutMk cId="1827940210" sldId="2147483931"/>
          </pc:sldLayoutMkLst>
          <pc:spChg chg="del">
            <ac:chgData name="Raphaëlle GRALL" userId="c6421367-9269-4d6f-84ae-2528653955c5" providerId="ADAL" clId="{D99F3AEC-943D-45E4-9CCA-C80166F64B7D}" dt="2019-03-05T16:26:36.603" v="420" actId="478"/>
            <ac:spMkLst>
              <pc:docMk/>
              <pc:sldMasterMk cId="2916553787" sldId="2147483875"/>
              <pc:sldLayoutMk cId="1827940210" sldId="2147483931"/>
              <ac:spMk id="2" creationId="{FAA4C071-0951-4BBC-8348-8BD91090FB1E}"/>
            </ac:spMkLst>
          </pc:spChg>
          <pc:spChg chg="mod">
            <ac:chgData name="Raphaëlle GRALL" userId="c6421367-9269-4d6f-84ae-2528653955c5" providerId="ADAL" clId="{D99F3AEC-943D-45E4-9CCA-C80166F64B7D}" dt="2019-03-06T09:42:54.703" v="844" actId="207"/>
            <ac:spMkLst>
              <pc:docMk/>
              <pc:sldMasterMk cId="2916553787" sldId="2147483875"/>
              <pc:sldLayoutMk cId="1827940210" sldId="2147483931"/>
              <ac:spMk id="6" creationId="{0D59DBD9-EBA4-44D3-BA54-728F82353D54}"/>
            </ac:spMkLst>
          </pc:spChg>
          <pc:spChg chg="add mod">
            <ac:chgData name="Raphaëlle GRALL" userId="c6421367-9269-4d6f-84ae-2528653955c5" providerId="ADAL" clId="{D99F3AEC-943D-45E4-9CCA-C80166F64B7D}" dt="2019-03-06T09:42:49.725" v="843" actId="14100"/>
            <ac:spMkLst>
              <pc:docMk/>
              <pc:sldMasterMk cId="2916553787" sldId="2147483875"/>
              <pc:sldLayoutMk cId="1827940210" sldId="2147483931"/>
              <ac:spMk id="11" creationId="{20F0352B-8770-458E-A38A-66501B82C864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09:42:57.656" v="845" actId="207"/>
          <pc:sldLayoutMkLst>
            <pc:docMk/>
            <pc:sldMasterMk cId="2916553787" sldId="2147483875"/>
            <pc:sldLayoutMk cId="3795093273" sldId="2147483932"/>
          </pc:sldLayoutMkLst>
          <pc:spChg chg="del">
            <ac:chgData name="Raphaëlle GRALL" userId="c6421367-9269-4d6f-84ae-2528653955c5" providerId="ADAL" clId="{D99F3AEC-943D-45E4-9CCA-C80166F64B7D}" dt="2019-03-05T16:26:41.723" v="422" actId="478"/>
            <ac:spMkLst>
              <pc:docMk/>
              <pc:sldMasterMk cId="2916553787" sldId="2147483875"/>
              <pc:sldLayoutMk cId="3795093273" sldId="2147483932"/>
              <ac:spMk id="2" creationId="{FAA4C071-0951-4BBC-8348-8BD91090FB1E}"/>
            </ac:spMkLst>
          </pc:spChg>
          <pc:spChg chg="mod">
            <ac:chgData name="Raphaëlle GRALL" userId="c6421367-9269-4d6f-84ae-2528653955c5" providerId="ADAL" clId="{D99F3AEC-943D-45E4-9CCA-C80166F64B7D}" dt="2019-03-06T09:42:57.656" v="845" actId="207"/>
            <ac:spMkLst>
              <pc:docMk/>
              <pc:sldMasterMk cId="2916553787" sldId="2147483875"/>
              <pc:sldLayoutMk cId="3795093273" sldId="2147483932"/>
              <ac:spMk id="6" creationId="{0D59DBD9-EBA4-44D3-BA54-728F82353D54}"/>
            </ac:spMkLst>
          </pc:spChg>
          <pc:spChg chg="add mod">
            <ac:chgData name="Raphaëlle GRALL" userId="c6421367-9269-4d6f-84ae-2528653955c5" providerId="ADAL" clId="{D99F3AEC-943D-45E4-9CCA-C80166F64B7D}" dt="2019-03-06T09:41:05.403" v="835" actId="14100"/>
            <ac:spMkLst>
              <pc:docMk/>
              <pc:sldMasterMk cId="2916553787" sldId="2147483875"/>
              <pc:sldLayoutMk cId="3795093273" sldId="2147483932"/>
              <ac:spMk id="11" creationId="{7E08C5E2-A9DF-40CE-BFEA-6FE8134582F6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3:04.024" v="847" actId="207"/>
          <pc:sldLayoutMkLst>
            <pc:docMk/>
            <pc:sldMasterMk cId="2916553787" sldId="2147483875"/>
            <pc:sldLayoutMk cId="1091068876" sldId="2147483933"/>
          </pc:sldLayoutMkLst>
          <pc:spChg chg="mod">
            <ac:chgData name="Raphaëlle GRALL" userId="c6421367-9269-4d6f-84ae-2528653955c5" providerId="ADAL" clId="{D99F3AEC-943D-45E4-9CCA-C80166F64B7D}" dt="2019-03-06T09:43:04.024" v="847" actId="207"/>
            <ac:spMkLst>
              <pc:docMk/>
              <pc:sldMasterMk cId="2916553787" sldId="2147483875"/>
              <pc:sldLayoutMk cId="1091068876" sldId="2147483933"/>
              <ac:spMk id="8" creationId="{E0279614-A164-486F-BA2E-28CC31767B0E}"/>
            </ac:spMkLst>
          </pc:spChg>
          <pc:spChg chg="mod">
            <ac:chgData name="Raphaëlle GRALL" userId="c6421367-9269-4d6f-84ae-2528653955c5" providerId="ADAL" clId="{D99F3AEC-943D-45E4-9CCA-C80166F64B7D}" dt="2019-03-06T09:43:00.882" v="846" actId="14100"/>
            <ac:spMkLst>
              <pc:docMk/>
              <pc:sldMasterMk cId="2916553787" sldId="2147483875"/>
              <pc:sldLayoutMk cId="1091068876" sldId="2147483933"/>
              <ac:spMk id="26" creationId="{98BB2520-5331-4E46-8205-56ECC35ED7CA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6T09:43:10.703" v="852" actId="207"/>
          <pc:sldLayoutMkLst>
            <pc:docMk/>
            <pc:sldMasterMk cId="2916553787" sldId="2147483875"/>
            <pc:sldLayoutMk cId="3043792136" sldId="2147483934"/>
          </pc:sldLayoutMkLst>
          <pc:spChg chg="mod">
            <ac:chgData name="Raphaëlle GRALL" userId="c6421367-9269-4d6f-84ae-2528653955c5" providerId="ADAL" clId="{D99F3AEC-943D-45E4-9CCA-C80166F64B7D}" dt="2019-03-06T09:43:10.703" v="852" actId="207"/>
            <ac:spMkLst>
              <pc:docMk/>
              <pc:sldMasterMk cId="2916553787" sldId="2147483875"/>
              <pc:sldLayoutMk cId="3043792136" sldId="2147483934"/>
              <ac:spMk id="8" creationId="{E0279614-A164-486F-BA2E-28CC31767B0E}"/>
            </ac:spMkLst>
          </pc:spChg>
          <pc:spChg chg="add">
            <ac:chgData name="Raphaëlle GRALL" userId="c6421367-9269-4d6f-84ae-2528653955c5" providerId="ADAL" clId="{D99F3AEC-943D-45E4-9CCA-C80166F64B7D}" dt="2019-03-05T16:26:49.688" v="426"/>
            <ac:spMkLst>
              <pc:docMk/>
              <pc:sldMasterMk cId="2916553787" sldId="2147483875"/>
              <pc:sldLayoutMk cId="3043792136" sldId="2147483934"/>
              <ac:spMk id="11" creationId="{2B6410B2-941D-4AFE-B765-9131C2A3D8B7}"/>
            </ac:spMkLst>
          </pc:spChg>
        </pc:sldLayoutChg>
        <pc:sldLayoutChg chg="addSp delSp modSp">
          <pc:chgData name="Raphaëlle GRALL" userId="c6421367-9269-4d6f-84ae-2528653955c5" providerId="ADAL" clId="{D99F3AEC-943D-45E4-9CCA-C80166F64B7D}" dt="2019-03-06T10:01:23.187" v="1136" actId="207"/>
          <pc:sldLayoutMkLst>
            <pc:docMk/>
            <pc:sldMasterMk cId="2916553787" sldId="2147483875"/>
            <pc:sldLayoutMk cId="2320928962" sldId="2147483935"/>
          </pc:sldLayoutMkLst>
          <pc:spChg chg="add del mod">
            <ac:chgData name="Raphaëlle GRALL" userId="c6421367-9269-4d6f-84ae-2528653955c5" providerId="ADAL" clId="{D99F3AEC-943D-45E4-9CCA-C80166F64B7D}" dt="2019-03-06T10:01:17.716" v="1135" actId="478"/>
            <ac:spMkLst>
              <pc:docMk/>
              <pc:sldMasterMk cId="2916553787" sldId="2147483875"/>
              <pc:sldLayoutMk cId="2320928962" sldId="2147483935"/>
              <ac:spMk id="8" creationId="{F9E86970-05CD-4A6F-ADFE-68573E352E63}"/>
            </ac:spMkLst>
          </pc:spChg>
          <pc:spChg chg="mod">
            <ac:chgData name="Raphaëlle GRALL" userId="c6421367-9269-4d6f-84ae-2528653955c5" providerId="ADAL" clId="{D99F3AEC-943D-45E4-9CCA-C80166F64B7D}" dt="2019-03-06T10:01:23.187" v="1136" actId="207"/>
            <ac:spMkLst>
              <pc:docMk/>
              <pc:sldMasterMk cId="2916553787" sldId="2147483875"/>
              <pc:sldLayoutMk cId="2320928962" sldId="2147483935"/>
              <ac:spMk id="11" creationId="{8F9B3DCA-B34F-45CB-9746-36EC576E5AAE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3:18.056" v="854" actId="207"/>
          <pc:sldLayoutMkLst>
            <pc:docMk/>
            <pc:sldMasterMk cId="2916553787" sldId="2147483875"/>
            <pc:sldLayoutMk cId="3164581903" sldId="2147483936"/>
          </pc:sldLayoutMkLst>
          <pc:spChg chg="mod">
            <ac:chgData name="Raphaëlle GRALL" userId="c6421367-9269-4d6f-84ae-2528653955c5" providerId="ADAL" clId="{D99F3AEC-943D-45E4-9CCA-C80166F64B7D}" dt="2019-03-06T09:43:18.056" v="854" actId="207"/>
            <ac:spMkLst>
              <pc:docMk/>
              <pc:sldMasterMk cId="2916553787" sldId="2147483875"/>
              <pc:sldLayoutMk cId="3164581903" sldId="2147483936"/>
              <ac:spMk id="8" creationId="{E0279614-A164-486F-BA2E-28CC31767B0E}"/>
            </ac:spMkLst>
          </pc:spChg>
          <pc:spChg chg="mod">
            <ac:chgData name="Raphaëlle GRALL" userId="c6421367-9269-4d6f-84ae-2528653955c5" providerId="ADAL" clId="{D99F3AEC-943D-45E4-9CCA-C80166F64B7D}" dt="2019-03-06T09:43:18.056" v="854" actId="207"/>
            <ac:spMkLst>
              <pc:docMk/>
              <pc:sldMasterMk cId="2916553787" sldId="2147483875"/>
              <pc:sldLayoutMk cId="3164581903" sldId="2147483936"/>
              <ac:spMk id="11" creationId="{F04E6D52-94BE-4A4C-B1ED-8A479760C1DE}"/>
            </ac:spMkLst>
          </pc:spChg>
          <pc:spChg chg="mod">
            <ac:chgData name="Raphaëlle GRALL" userId="c6421367-9269-4d6f-84ae-2528653955c5" providerId="ADAL" clId="{D99F3AEC-943D-45E4-9CCA-C80166F64B7D}" dt="2019-03-06T09:43:18.056" v="854" actId="207"/>
            <ac:spMkLst>
              <pc:docMk/>
              <pc:sldMasterMk cId="2916553787" sldId="2147483875"/>
              <pc:sldLayoutMk cId="3164581903" sldId="2147483936"/>
              <ac:spMk id="12" creationId="{12A2FEAD-4B41-4D67-8150-2600C2EB32FF}"/>
            </ac:spMkLst>
          </pc:spChg>
          <pc:spChg chg="mod">
            <ac:chgData name="Raphaëlle GRALL" userId="c6421367-9269-4d6f-84ae-2528653955c5" providerId="ADAL" clId="{D99F3AEC-943D-45E4-9CCA-C80166F64B7D}" dt="2019-03-06T09:43:18.056" v="854" actId="207"/>
            <ac:spMkLst>
              <pc:docMk/>
              <pc:sldMasterMk cId="2916553787" sldId="2147483875"/>
              <pc:sldLayoutMk cId="3164581903" sldId="2147483936"/>
              <ac:spMk id="13" creationId="{BA746EEA-6388-4637-9547-51056DF29D86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6T09:43:21.539" v="855" actId="207"/>
          <pc:sldLayoutMkLst>
            <pc:docMk/>
            <pc:sldMasterMk cId="2916553787" sldId="2147483875"/>
            <pc:sldLayoutMk cId="2830100905" sldId="2147483938"/>
          </pc:sldLayoutMkLst>
          <pc:spChg chg="mod">
            <ac:chgData name="Raphaëlle GRALL" userId="c6421367-9269-4d6f-84ae-2528653955c5" providerId="ADAL" clId="{D99F3AEC-943D-45E4-9CCA-C80166F64B7D}" dt="2019-03-06T09:43:21.539" v="855" actId="207"/>
            <ac:spMkLst>
              <pc:docMk/>
              <pc:sldMasterMk cId="2916553787" sldId="2147483875"/>
              <pc:sldLayoutMk cId="2830100905" sldId="2147483938"/>
              <ac:spMk id="7" creationId="{41980405-F012-4E7A-987E-058AEF082A9C}"/>
            </ac:spMkLst>
          </pc:spChg>
          <pc:spChg chg="add">
            <ac:chgData name="Raphaëlle GRALL" userId="c6421367-9269-4d6f-84ae-2528653955c5" providerId="ADAL" clId="{D99F3AEC-943D-45E4-9CCA-C80166F64B7D}" dt="2019-03-05T16:26:58.451" v="429"/>
            <ac:spMkLst>
              <pc:docMk/>
              <pc:sldMasterMk cId="2916553787" sldId="2147483875"/>
              <pc:sldLayoutMk cId="2830100905" sldId="2147483938"/>
              <ac:spMk id="11" creationId="{043A69B9-1092-42AF-BC99-ED7C1E08E2E8}"/>
            </ac:spMkLst>
          </pc:spChg>
        </pc:sldLayoutChg>
        <pc:sldLayoutChg chg="addSp modSp">
          <pc:chgData name="Raphaëlle GRALL" userId="c6421367-9269-4d6f-84ae-2528653955c5" providerId="ADAL" clId="{D99F3AEC-943D-45E4-9CCA-C80166F64B7D}" dt="2019-03-06T09:43:24.045" v="856" actId="207"/>
          <pc:sldLayoutMkLst>
            <pc:docMk/>
            <pc:sldMasterMk cId="2916553787" sldId="2147483875"/>
            <pc:sldLayoutMk cId="1256880756" sldId="2147483939"/>
          </pc:sldLayoutMkLst>
          <pc:spChg chg="mod">
            <ac:chgData name="Raphaëlle GRALL" userId="c6421367-9269-4d6f-84ae-2528653955c5" providerId="ADAL" clId="{D99F3AEC-943D-45E4-9CCA-C80166F64B7D}" dt="2019-03-06T09:43:24.045" v="856" actId="207"/>
            <ac:spMkLst>
              <pc:docMk/>
              <pc:sldMasterMk cId="2916553787" sldId="2147483875"/>
              <pc:sldLayoutMk cId="1256880756" sldId="2147483939"/>
              <ac:spMk id="7" creationId="{3243B9B7-5DAC-46B2-ABB2-3BEFA11207A3}"/>
            </ac:spMkLst>
          </pc:spChg>
          <pc:spChg chg="add mod">
            <ac:chgData name="Raphaëlle GRALL" userId="c6421367-9269-4d6f-84ae-2528653955c5" providerId="ADAL" clId="{D99F3AEC-943D-45E4-9CCA-C80166F64B7D}" dt="2019-03-05T16:27:03.638" v="431" actId="14100"/>
            <ac:spMkLst>
              <pc:docMk/>
              <pc:sldMasterMk cId="2916553787" sldId="2147483875"/>
              <pc:sldLayoutMk cId="1256880756" sldId="2147483939"/>
              <ac:spMk id="8" creationId="{FF2B86E4-D452-4D30-97E4-B8EC765BFB7D}"/>
            </ac:spMkLst>
          </pc:spChg>
        </pc:sldLayoutChg>
        <pc:sldLayoutChg chg="addSp">
          <pc:chgData name="Raphaëlle GRALL" userId="c6421367-9269-4d6f-84ae-2528653955c5" providerId="ADAL" clId="{D99F3AEC-943D-45E4-9CCA-C80166F64B7D}" dt="2019-03-05T16:27:27.898" v="432"/>
          <pc:sldLayoutMkLst>
            <pc:docMk/>
            <pc:sldMasterMk cId="2916553787" sldId="2147483875"/>
            <pc:sldLayoutMk cId="1766019456" sldId="2147483941"/>
          </pc:sldLayoutMkLst>
          <pc:spChg chg="add">
            <ac:chgData name="Raphaëlle GRALL" userId="c6421367-9269-4d6f-84ae-2528653955c5" providerId="ADAL" clId="{D99F3AEC-943D-45E4-9CCA-C80166F64B7D}" dt="2019-03-05T16:27:27.898" v="432"/>
            <ac:spMkLst>
              <pc:docMk/>
              <pc:sldMasterMk cId="2916553787" sldId="2147483875"/>
              <pc:sldLayoutMk cId="1766019456" sldId="2147483941"/>
              <ac:spMk id="8" creationId="{D24F460C-1859-47D3-8183-0388D1ADF1B2}"/>
            </ac:spMkLst>
          </pc:spChg>
        </pc:sldLayoutChg>
        <pc:sldLayoutChg chg="del">
          <pc:chgData name="Raphaëlle GRALL" userId="c6421367-9269-4d6f-84ae-2528653955c5" providerId="ADAL" clId="{D99F3AEC-943D-45E4-9CCA-C80166F64B7D}" dt="2019-03-05T16:09:48.595" v="268" actId="2696"/>
          <pc:sldLayoutMkLst>
            <pc:docMk/>
            <pc:sldMasterMk cId="2916553787" sldId="2147483875"/>
            <pc:sldLayoutMk cId="3775093082" sldId="2147483943"/>
          </pc:sldLayoutMkLst>
        </pc:sldLayoutChg>
        <pc:sldLayoutChg chg="del">
          <pc:chgData name="Raphaëlle GRALL" userId="c6421367-9269-4d6f-84ae-2528653955c5" providerId="ADAL" clId="{D99F3AEC-943D-45E4-9CCA-C80166F64B7D}" dt="2019-03-05T16:09:51.790" v="269" actId="2696"/>
          <pc:sldLayoutMkLst>
            <pc:docMk/>
            <pc:sldMasterMk cId="2916553787" sldId="2147483875"/>
            <pc:sldLayoutMk cId="58807040" sldId="2147483944"/>
          </pc:sldLayoutMkLst>
        </pc:sldLayoutChg>
        <pc:sldLayoutChg chg="addSp delSp modSp">
          <pc:chgData name="Raphaëlle GRALL" userId="c6421367-9269-4d6f-84ae-2528653955c5" providerId="ADAL" clId="{D99F3AEC-943D-45E4-9CCA-C80166F64B7D}" dt="2019-03-05T15:53:41.996" v="250" actId="478"/>
          <pc:sldLayoutMkLst>
            <pc:docMk/>
            <pc:sldMasterMk cId="2916553787" sldId="2147483875"/>
            <pc:sldLayoutMk cId="444928584" sldId="2147483945"/>
          </pc:sldLayoutMkLst>
          <pc:spChg chg="add del">
            <ac:chgData name="Raphaëlle GRALL" userId="c6421367-9269-4d6f-84ae-2528653955c5" providerId="ADAL" clId="{D99F3AEC-943D-45E4-9CCA-C80166F64B7D}" dt="2019-03-05T15:53:18.172" v="231" actId="11529"/>
            <ac:spMkLst>
              <pc:docMk/>
              <pc:sldMasterMk cId="2916553787" sldId="2147483875"/>
              <pc:sldLayoutMk cId="444928584" sldId="2147483945"/>
              <ac:spMk id="2" creationId="{7311491B-5814-4EBE-A19B-E070D2EB7566}"/>
            </ac:spMkLst>
          </pc:spChg>
          <pc:spChg chg="add mod">
            <ac:chgData name="Raphaëlle GRALL" userId="c6421367-9269-4d6f-84ae-2528653955c5" providerId="ADAL" clId="{D99F3AEC-943D-45E4-9CCA-C80166F64B7D}" dt="2019-03-05T15:53:39.542" v="249" actId="14100"/>
            <ac:spMkLst>
              <pc:docMk/>
              <pc:sldMasterMk cId="2916553787" sldId="2147483875"/>
              <pc:sldLayoutMk cId="444928584" sldId="2147483945"/>
              <ac:spMk id="4" creationId="{4CB3A4F7-F801-40FE-9356-B65D1DAAF25E}"/>
            </ac:spMkLst>
          </pc:spChg>
          <pc:spChg chg="del">
            <ac:chgData name="Raphaëlle GRALL" userId="c6421367-9269-4d6f-84ae-2528653955c5" providerId="ADAL" clId="{D99F3AEC-943D-45E4-9CCA-C80166F64B7D}" dt="2019-03-05T15:52:33.763" v="226" actId="478"/>
            <ac:spMkLst>
              <pc:docMk/>
              <pc:sldMasterMk cId="2916553787" sldId="2147483875"/>
              <pc:sldLayoutMk cId="444928584" sldId="2147483945"/>
              <ac:spMk id="7" creationId="{EB333DC7-0D7A-4162-88C4-8D90E85208E4}"/>
            </ac:spMkLst>
          </pc:spChg>
          <pc:picChg chg="del">
            <ac:chgData name="Raphaëlle GRALL" userId="c6421367-9269-4d6f-84ae-2528653955c5" providerId="ADAL" clId="{D99F3AEC-943D-45E4-9CCA-C80166F64B7D}" dt="2019-03-05T15:52:45.072" v="230" actId="478"/>
            <ac:picMkLst>
              <pc:docMk/>
              <pc:sldMasterMk cId="2916553787" sldId="2147483875"/>
              <pc:sldLayoutMk cId="444928584" sldId="2147483945"/>
              <ac:picMk id="3" creationId="{378FCBD2-D3DE-4F86-90E9-0B21E83EB415}"/>
            </ac:picMkLst>
          </pc:picChg>
          <pc:picChg chg="mod ord">
            <ac:chgData name="Raphaëlle GRALL" userId="c6421367-9269-4d6f-84ae-2528653955c5" providerId="ADAL" clId="{D99F3AEC-943D-45E4-9CCA-C80166F64B7D}" dt="2019-03-05T15:52:44.392" v="229" actId="167"/>
            <ac:picMkLst>
              <pc:docMk/>
              <pc:sldMasterMk cId="2916553787" sldId="2147483875"/>
              <pc:sldLayoutMk cId="444928584" sldId="2147483945"/>
              <ac:picMk id="6" creationId="{53FC74C7-759F-4BFB-8C90-2943036AA6E8}"/>
            </ac:picMkLst>
          </pc:picChg>
          <pc:picChg chg="add del mod">
            <ac:chgData name="Raphaëlle GRALL" userId="c6421367-9269-4d6f-84ae-2528653955c5" providerId="ADAL" clId="{D99F3AEC-943D-45E4-9CCA-C80166F64B7D}" dt="2019-03-05T15:53:41.996" v="250" actId="478"/>
            <ac:picMkLst>
              <pc:docMk/>
              <pc:sldMasterMk cId="2916553787" sldId="2147483875"/>
              <pc:sldLayoutMk cId="444928584" sldId="2147483945"/>
              <ac:picMk id="8" creationId="{27385751-391F-4D8B-8818-17B671DBA15A}"/>
            </ac:picMkLst>
          </pc:picChg>
        </pc:sldLayoutChg>
        <pc:sldLayoutChg chg="del">
          <pc:chgData name="Raphaëlle GRALL" userId="c6421367-9269-4d6f-84ae-2528653955c5" providerId="ADAL" clId="{D99F3AEC-943D-45E4-9CCA-C80166F64B7D}" dt="2019-03-05T16:20:28.088" v="348" actId="2696"/>
          <pc:sldLayoutMkLst>
            <pc:docMk/>
            <pc:sldMasterMk cId="2916553787" sldId="2147483875"/>
            <pc:sldLayoutMk cId="3999789456" sldId="2147483948"/>
          </pc:sldLayoutMkLst>
        </pc:sldLayoutChg>
        <pc:sldLayoutChg chg="del">
          <pc:chgData name="Raphaëlle GRALL" userId="c6421367-9269-4d6f-84ae-2528653955c5" providerId="ADAL" clId="{D99F3AEC-943D-45E4-9CCA-C80166F64B7D}" dt="2019-03-05T16:20:30.765" v="349" actId="2696"/>
          <pc:sldLayoutMkLst>
            <pc:docMk/>
            <pc:sldMasterMk cId="2916553787" sldId="2147483875"/>
            <pc:sldLayoutMk cId="2914684048" sldId="2147483949"/>
          </pc:sldLayoutMkLst>
        </pc:sldLayoutChg>
        <pc:sldLayoutChg chg="addSp delSp">
          <pc:chgData name="Raphaëlle GRALL" userId="c6421367-9269-4d6f-84ae-2528653955c5" providerId="ADAL" clId="{D99F3AEC-943D-45E4-9CCA-C80166F64B7D}" dt="2019-03-06T10:16:23.497" v="1366"/>
          <pc:sldLayoutMkLst>
            <pc:docMk/>
            <pc:sldMasterMk cId="2916553787" sldId="2147483875"/>
            <pc:sldLayoutMk cId="280965737" sldId="2147483951"/>
          </pc:sldLayoutMkLst>
          <pc:spChg chg="add del">
            <ac:chgData name="Raphaëlle GRALL" userId="c6421367-9269-4d6f-84ae-2528653955c5" providerId="ADAL" clId="{D99F3AEC-943D-45E4-9CCA-C80166F64B7D}" dt="2019-03-06T10:16:23.497" v="1366"/>
            <ac:spMkLst>
              <pc:docMk/>
              <pc:sldMasterMk cId="2916553787" sldId="2147483875"/>
              <pc:sldLayoutMk cId="280965737" sldId="2147483951"/>
              <ac:spMk id="7" creationId="{EB333DC7-0D7A-4162-88C4-8D90E85208E4}"/>
            </ac:spMkLst>
          </pc:spChg>
          <pc:picChg chg="add del">
            <ac:chgData name="Raphaëlle GRALL" userId="c6421367-9269-4d6f-84ae-2528653955c5" providerId="ADAL" clId="{D99F3AEC-943D-45E4-9CCA-C80166F64B7D}" dt="2019-03-06T10:16:23.497" v="1366"/>
            <ac:picMkLst>
              <pc:docMk/>
              <pc:sldMasterMk cId="2916553787" sldId="2147483875"/>
              <pc:sldLayoutMk cId="280965737" sldId="2147483951"/>
              <ac:picMk id="3" creationId="{378FCBD2-D3DE-4F86-90E9-0B21E83EB415}"/>
            </ac:picMkLst>
          </pc:picChg>
          <pc:picChg chg="add del">
            <ac:chgData name="Raphaëlle GRALL" userId="c6421367-9269-4d6f-84ae-2528653955c5" providerId="ADAL" clId="{D99F3AEC-943D-45E4-9CCA-C80166F64B7D}" dt="2019-03-06T10:16:23.497" v="1366"/>
            <ac:picMkLst>
              <pc:docMk/>
              <pc:sldMasterMk cId="2916553787" sldId="2147483875"/>
              <pc:sldLayoutMk cId="280965737" sldId="2147483951"/>
              <ac:picMk id="6" creationId="{53FC74C7-759F-4BFB-8C90-2943036AA6E8}"/>
            </ac:picMkLst>
          </pc:picChg>
        </pc:sldLayoutChg>
        <pc:sldLayoutChg chg="delSp modSp">
          <pc:chgData name="Raphaëlle GRALL" userId="c6421367-9269-4d6f-84ae-2528653955c5" providerId="ADAL" clId="{D99F3AEC-943D-45E4-9CCA-C80166F64B7D}" dt="2019-03-06T09:33:12.376" v="795" actId="14861"/>
          <pc:sldLayoutMkLst>
            <pc:docMk/>
            <pc:sldMasterMk cId="2916553787" sldId="2147483875"/>
            <pc:sldLayoutMk cId="431322527" sldId="2147483952"/>
          </pc:sldLayoutMkLst>
          <pc:spChg chg="mod">
            <ac:chgData name="Raphaëlle GRALL" userId="c6421367-9269-4d6f-84ae-2528653955c5" providerId="ADAL" clId="{D99F3AEC-943D-45E4-9CCA-C80166F64B7D}" dt="2019-03-06T09:33:12.376" v="795" actId="14861"/>
            <ac:spMkLst>
              <pc:docMk/>
              <pc:sldMasterMk cId="2916553787" sldId="2147483875"/>
              <pc:sldLayoutMk cId="431322527" sldId="2147483952"/>
              <ac:spMk id="6" creationId="{0D59DBD9-EBA4-44D3-BA54-728F82353D54}"/>
            </ac:spMkLst>
          </pc:spChg>
          <pc:spChg chg="mod">
            <ac:chgData name="Raphaëlle GRALL" userId="c6421367-9269-4d6f-84ae-2528653955c5" providerId="ADAL" clId="{D99F3AEC-943D-45E4-9CCA-C80166F64B7D}" dt="2019-03-05T16:46:58.278" v="680" actId="1076"/>
            <ac:spMkLst>
              <pc:docMk/>
              <pc:sldMasterMk cId="2916553787" sldId="2147483875"/>
              <pc:sldLayoutMk cId="431322527" sldId="2147483952"/>
              <ac:spMk id="7" creationId="{3243B9B7-5DAC-46B2-ABB2-3BEFA11207A3}"/>
            </ac:spMkLst>
          </pc:spChg>
          <pc:spChg chg="del">
            <ac:chgData name="Raphaëlle GRALL" userId="c6421367-9269-4d6f-84ae-2528653955c5" providerId="ADAL" clId="{D99F3AEC-943D-45E4-9CCA-C80166F64B7D}" dt="2019-03-05T16:34:20.367" v="474" actId="478"/>
            <ac:spMkLst>
              <pc:docMk/>
              <pc:sldMasterMk cId="2916553787" sldId="2147483875"/>
              <pc:sldLayoutMk cId="431322527" sldId="2147483952"/>
              <ac:spMk id="11" creationId="{62A729D8-893F-4050-AD62-7F857061B508}"/>
            </ac:spMkLst>
          </pc:spChg>
          <pc:spChg chg="del">
            <ac:chgData name="Raphaëlle GRALL" userId="c6421367-9269-4d6f-84ae-2528653955c5" providerId="ADAL" clId="{D99F3AEC-943D-45E4-9CCA-C80166F64B7D}" dt="2019-03-05T16:34:18.507" v="473" actId="478"/>
            <ac:spMkLst>
              <pc:docMk/>
              <pc:sldMasterMk cId="2916553787" sldId="2147483875"/>
              <pc:sldLayoutMk cId="431322527" sldId="2147483952"/>
              <ac:spMk id="12" creationId="{7BA71F76-FC45-4CA5-AB14-965BE5567BD0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38:15.876" v="820" actId="14861"/>
          <pc:sldLayoutMkLst>
            <pc:docMk/>
            <pc:sldMasterMk cId="2916553787" sldId="2147483875"/>
            <pc:sldLayoutMk cId="1593537366" sldId="2147483953"/>
          </pc:sldLayoutMkLst>
          <pc:spChg chg="mod">
            <ac:chgData name="Raphaëlle GRALL" userId="c6421367-9269-4d6f-84ae-2528653955c5" providerId="ADAL" clId="{D99F3AEC-943D-45E4-9CCA-C80166F64B7D}" dt="2019-03-06T09:38:15.876" v="820" actId="14861"/>
            <ac:spMkLst>
              <pc:docMk/>
              <pc:sldMasterMk cId="2916553787" sldId="2147483875"/>
              <pc:sldLayoutMk cId="1593537366" sldId="2147483953"/>
              <ac:spMk id="6" creationId="{0D59DBD9-EBA4-44D3-BA54-728F82353D54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1:58.246" v="837" actId="207"/>
          <pc:sldLayoutMkLst>
            <pc:docMk/>
            <pc:sldMasterMk cId="2916553787" sldId="2147483875"/>
            <pc:sldLayoutMk cId="2724882697" sldId="2147483954"/>
          </pc:sldLayoutMkLst>
          <pc:spChg chg="mod">
            <ac:chgData name="Raphaëlle GRALL" userId="c6421367-9269-4d6f-84ae-2528653955c5" providerId="ADAL" clId="{D99F3AEC-943D-45E4-9CCA-C80166F64B7D}" dt="2019-03-06T09:41:58.246" v="837" actId="207"/>
            <ac:spMkLst>
              <pc:docMk/>
              <pc:sldMasterMk cId="2916553787" sldId="2147483875"/>
              <pc:sldLayoutMk cId="2724882697" sldId="2147483954"/>
              <ac:spMk id="6" creationId="{0D59DBD9-EBA4-44D3-BA54-728F82353D54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27.935" v="857" actId="207"/>
          <pc:sldLayoutMkLst>
            <pc:docMk/>
            <pc:sldMasterMk cId="2916553787" sldId="2147483875"/>
            <pc:sldLayoutMk cId="981630305" sldId="2147483959"/>
          </pc:sldLayoutMkLst>
          <pc:spChg chg="mod">
            <ac:chgData name="Raphaëlle GRALL" userId="c6421367-9269-4d6f-84ae-2528653955c5" providerId="ADAL" clId="{D99F3AEC-943D-45E4-9CCA-C80166F64B7D}" dt="2019-03-06T09:45:27.935" v="857" actId="207"/>
            <ac:spMkLst>
              <pc:docMk/>
              <pc:sldMasterMk cId="2916553787" sldId="2147483875"/>
              <pc:sldLayoutMk cId="981630305" sldId="2147483959"/>
              <ac:spMk id="6" creationId="{0D59DBD9-EBA4-44D3-BA54-728F82353D54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30.957" v="858" actId="207"/>
          <pc:sldLayoutMkLst>
            <pc:docMk/>
            <pc:sldMasterMk cId="2916553787" sldId="2147483875"/>
            <pc:sldLayoutMk cId="1631123547" sldId="2147483960"/>
          </pc:sldLayoutMkLst>
          <pc:spChg chg="mod">
            <ac:chgData name="Raphaëlle GRALL" userId="c6421367-9269-4d6f-84ae-2528653955c5" providerId="ADAL" clId="{D99F3AEC-943D-45E4-9CCA-C80166F64B7D}" dt="2019-03-06T09:45:30.957" v="858" actId="207"/>
            <ac:spMkLst>
              <pc:docMk/>
              <pc:sldMasterMk cId="2916553787" sldId="2147483875"/>
              <pc:sldLayoutMk cId="1631123547" sldId="2147483960"/>
              <ac:spMk id="6" creationId="{0D59DBD9-EBA4-44D3-BA54-728F82353D54}"/>
            </ac:spMkLst>
          </pc:spChg>
        </pc:sldLayoutChg>
        <pc:sldLayoutChg chg="delSp modSp">
          <pc:chgData name="Raphaëlle GRALL" userId="c6421367-9269-4d6f-84ae-2528653955c5" providerId="ADAL" clId="{D99F3AEC-943D-45E4-9CCA-C80166F64B7D}" dt="2019-03-06T10:12:05.015" v="1251" actId="1076"/>
          <pc:sldLayoutMkLst>
            <pc:docMk/>
            <pc:sldMasterMk cId="2916553787" sldId="2147483875"/>
            <pc:sldLayoutMk cId="3487091826" sldId="2147483961"/>
          </pc:sldLayoutMkLst>
          <pc:spChg chg="mod">
            <ac:chgData name="Raphaëlle GRALL" userId="c6421367-9269-4d6f-84ae-2528653955c5" providerId="ADAL" clId="{D99F3AEC-943D-45E4-9CCA-C80166F64B7D}" dt="2019-03-06T10:12:05.015" v="1251" actId="1076"/>
            <ac:spMkLst>
              <pc:docMk/>
              <pc:sldMasterMk cId="2916553787" sldId="2147483875"/>
              <pc:sldLayoutMk cId="3487091826" sldId="2147483961"/>
              <ac:spMk id="6" creationId="{0D59DBD9-EBA4-44D3-BA54-728F82353D54}"/>
            </ac:spMkLst>
          </pc:spChg>
          <pc:spChg chg="del">
            <ac:chgData name="Raphaëlle GRALL" userId="c6421367-9269-4d6f-84ae-2528653955c5" providerId="ADAL" clId="{D99F3AEC-943D-45E4-9CCA-C80166F64B7D}" dt="2019-03-06T10:12:02.500" v="1250" actId="478"/>
            <ac:spMkLst>
              <pc:docMk/>
              <pc:sldMasterMk cId="2916553787" sldId="2147483875"/>
              <pc:sldLayoutMk cId="3487091826" sldId="2147483961"/>
              <ac:spMk id="11" creationId="{CC4C2097-4FA8-496B-921D-761ADBDDAC37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41.962" v="860" actId="207"/>
          <pc:sldLayoutMkLst>
            <pc:docMk/>
            <pc:sldMasterMk cId="2916553787" sldId="2147483875"/>
            <pc:sldLayoutMk cId="2877273905" sldId="2147483962"/>
          </pc:sldLayoutMkLst>
          <pc:spChg chg="mod">
            <ac:chgData name="Raphaëlle GRALL" userId="c6421367-9269-4d6f-84ae-2528653955c5" providerId="ADAL" clId="{D99F3AEC-943D-45E4-9CCA-C80166F64B7D}" dt="2019-03-06T09:45:41.962" v="860" actId="207"/>
            <ac:spMkLst>
              <pc:docMk/>
              <pc:sldMasterMk cId="2916553787" sldId="2147483875"/>
              <pc:sldLayoutMk cId="2877273905" sldId="2147483962"/>
              <ac:spMk id="6" creationId="{0D59DBD9-EBA4-44D3-BA54-728F82353D54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44.616" v="861" actId="207"/>
          <pc:sldLayoutMkLst>
            <pc:docMk/>
            <pc:sldMasterMk cId="2916553787" sldId="2147483875"/>
            <pc:sldLayoutMk cId="2105943489" sldId="2147483963"/>
          </pc:sldLayoutMkLst>
          <pc:spChg chg="mod">
            <ac:chgData name="Raphaëlle GRALL" userId="c6421367-9269-4d6f-84ae-2528653955c5" providerId="ADAL" clId="{D99F3AEC-943D-45E4-9CCA-C80166F64B7D}" dt="2019-03-06T09:45:44.616" v="861" actId="207"/>
            <ac:spMkLst>
              <pc:docMk/>
              <pc:sldMasterMk cId="2916553787" sldId="2147483875"/>
              <pc:sldLayoutMk cId="2105943489" sldId="2147483963"/>
              <ac:spMk id="8" creationId="{E0279614-A164-486F-BA2E-28CC31767B0E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47.361" v="862" actId="207"/>
          <pc:sldLayoutMkLst>
            <pc:docMk/>
            <pc:sldMasterMk cId="2916553787" sldId="2147483875"/>
            <pc:sldLayoutMk cId="455165280" sldId="2147483964"/>
          </pc:sldLayoutMkLst>
          <pc:spChg chg="mod">
            <ac:chgData name="Raphaëlle GRALL" userId="c6421367-9269-4d6f-84ae-2528653955c5" providerId="ADAL" clId="{D99F3AEC-943D-45E4-9CCA-C80166F64B7D}" dt="2019-03-06T09:45:47.361" v="862" actId="207"/>
            <ac:spMkLst>
              <pc:docMk/>
              <pc:sldMasterMk cId="2916553787" sldId="2147483875"/>
              <pc:sldLayoutMk cId="455165280" sldId="2147483964"/>
              <ac:spMk id="8" creationId="{E0279614-A164-486F-BA2E-28CC31767B0E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50.276" v="863" actId="207"/>
          <pc:sldLayoutMkLst>
            <pc:docMk/>
            <pc:sldMasterMk cId="2916553787" sldId="2147483875"/>
            <pc:sldLayoutMk cId="1043554846" sldId="2147483965"/>
          </pc:sldLayoutMkLst>
          <pc:spChg chg="mod">
            <ac:chgData name="Raphaëlle GRALL" userId="c6421367-9269-4d6f-84ae-2528653955c5" providerId="ADAL" clId="{D99F3AEC-943D-45E4-9CCA-C80166F64B7D}" dt="2019-03-06T09:45:50.276" v="863" actId="207"/>
            <ac:spMkLst>
              <pc:docMk/>
              <pc:sldMasterMk cId="2916553787" sldId="2147483875"/>
              <pc:sldLayoutMk cId="1043554846" sldId="2147483965"/>
              <ac:spMk id="11" creationId="{8F9B3DCA-B34F-45CB-9746-36EC576E5AAE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5:53.282" v="864" actId="207"/>
          <pc:sldLayoutMkLst>
            <pc:docMk/>
            <pc:sldMasterMk cId="2916553787" sldId="2147483875"/>
            <pc:sldLayoutMk cId="3849632829" sldId="2147483966"/>
          </pc:sldLayoutMkLst>
          <pc:spChg chg="mod">
            <ac:chgData name="Raphaëlle GRALL" userId="c6421367-9269-4d6f-84ae-2528653955c5" providerId="ADAL" clId="{D99F3AEC-943D-45E4-9CCA-C80166F64B7D}" dt="2019-03-06T09:45:53.282" v="864" actId="207"/>
            <ac:spMkLst>
              <pc:docMk/>
              <pc:sldMasterMk cId="2916553787" sldId="2147483875"/>
              <pc:sldLayoutMk cId="3849632829" sldId="2147483966"/>
              <ac:spMk id="8" creationId="{E0279614-A164-486F-BA2E-28CC31767B0E}"/>
            </ac:spMkLst>
          </pc:spChg>
          <pc:spChg chg="mod">
            <ac:chgData name="Raphaëlle GRALL" userId="c6421367-9269-4d6f-84ae-2528653955c5" providerId="ADAL" clId="{D99F3AEC-943D-45E4-9CCA-C80166F64B7D}" dt="2019-03-06T09:45:53.282" v="864" actId="207"/>
            <ac:spMkLst>
              <pc:docMk/>
              <pc:sldMasterMk cId="2916553787" sldId="2147483875"/>
              <pc:sldLayoutMk cId="3849632829" sldId="2147483966"/>
              <ac:spMk id="11" creationId="{F04E6D52-94BE-4A4C-B1ED-8A479760C1DE}"/>
            </ac:spMkLst>
          </pc:spChg>
          <pc:spChg chg="mod">
            <ac:chgData name="Raphaëlle GRALL" userId="c6421367-9269-4d6f-84ae-2528653955c5" providerId="ADAL" clId="{D99F3AEC-943D-45E4-9CCA-C80166F64B7D}" dt="2019-03-06T09:45:53.282" v="864" actId="207"/>
            <ac:spMkLst>
              <pc:docMk/>
              <pc:sldMasterMk cId="2916553787" sldId="2147483875"/>
              <pc:sldLayoutMk cId="3849632829" sldId="2147483966"/>
              <ac:spMk id="12" creationId="{12A2FEAD-4B41-4D67-8150-2600C2EB32FF}"/>
            </ac:spMkLst>
          </pc:spChg>
          <pc:spChg chg="mod">
            <ac:chgData name="Raphaëlle GRALL" userId="c6421367-9269-4d6f-84ae-2528653955c5" providerId="ADAL" clId="{D99F3AEC-943D-45E4-9CCA-C80166F64B7D}" dt="2019-03-06T09:45:53.282" v="864" actId="207"/>
            <ac:spMkLst>
              <pc:docMk/>
              <pc:sldMasterMk cId="2916553787" sldId="2147483875"/>
              <pc:sldLayoutMk cId="3849632829" sldId="2147483966"/>
              <ac:spMk id="13" creationId="{BA746EEA-6388-4637-9547-51056DF29D86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6:02.645" v="869" actId="207"/>
          <pc:sldLayoutMkLst>
            <pc:docMk/>
            <pc:sldMasterMk cId="2916553787" sldId="2147483875"/>
            <pc:sldLayoutMk cId="3775355144" sldId="2147483968"/>
          </pc:sldLayoutMkLst>
          <pc:spChg chg="mod">
            <ac:chgData name="Raphaëlle GRALL" userId="c6421367-9269-4d6f-84ae-2528653955c5" providerId="ADAL" clId="{D99F3AEC-943D-45E4-9CCA-C80166F64B7D}" dt="2019-03-06T09:46:02.645" v="869" actId="207"/>
            <ac:spMkLst>
              <pc:docMk/>
              <pc:sldMasterMk cId="2916553787" sldId="2147483875"/>
              <pc:sldLayoutMk cId="3775355144" sldId="2147483968"/>
              <ac:spMk id="7" creationId="{41980405-F012-4E7A-987E-058AEF082A9C}"/>
            </ac:spMkLst>
          </pc:spChg>
        </pc:sldLayoutChg>
        <pc:sldLayoutChg chg="modSp">
          <pc:chgData name="Raphaëlle GRALL" userId="c6421367-9269-4d6f-84ae-2528653955c5" providerId="ADAL" clId="{D99F3AEC-943D-45E4-9CCA-C80166F64B7D}" dt="2019-03-06T09:46:04.825" v="870" actId="207"/>
          <pc:sldLayoutMkLst>
            <pc:docMk/>
            <pc:sldMasterMk cId="2916553787" sldId="2147483875"/>
            <pc:sldLayoutMk cId="2821854763" sldId="2147483969"/>
          </pc:sldLayoutMkLst>
          <pc:spChg chg="mod">
            <ac:chgData name="Raphaëlle GRALL" userId="c6421367-9269-4d6f-84ae-2528653955c5" providerId="ADAL" clId="{D99F3AEC-943D-45E4-9CCA-C80166F64B7D}" dt="2019-03-06T09:46:04.825" v="870" actId="207"/>
            <ac:spMkLst>
              <pc:docMk/>
              <pc:sldMasterMk cId="2916553787" sldId="2147483875"/>
              <pc:sldLayoutMk cId="2821854763" sldId="2147483969"/>
              <ac:spMk id="7" creationId="{3243B9B7-5DAC-46B2-ABB2-3BEFA11207A3}"/>
            </ac:spMkLst>
          </pc:spChg>
        </pc:sldLayoutChg>
      </pc:sldMasterChg>
    </pc:docChg>
  </pc:docChgLst>
  <pc:docChgLst>
    <pc:chgData name="Guénaëlle PERRIN" userId="1428c0f6-80d6-431b-906b-8e0d39e98185" providerId="ADAL" clId="{AFEE3A06-7E97-4F36-9045-77C1910FB2C8}"/>
    <pc:docChg chg="undo redo modSld modMainMaster">
      <pc:chgData name="Guénaëlle PERRIN" userId="1428c0f6-80d6-431b-906b-8e0d39e98185" providerId="ADAL" clId="{AFEE3A06-7E97-4F36-9045-77C1910FB2C8}" dt="2019-03-06T16:19:42.625" v="104" actId="207"/>
      <pc:docMkLst>
        <pc:docMk/>
      </pc:docMkLst>
      <pc:sldChg chg="modNotesTx">
        <pc:chgData name="Guénaëlle PERRIN" userId="1428c0f6-80d6-431b-906b-8e0d39e98185" providerId="ADAL" clId="{AFEE3A06-7E97-4F36-9045-77C1910FB2C8}" dt="2019-03-06T09:09:54.254" v="0" actId="6549"/>
        <pc:sldMkLst>
          <pc:docMk/>
          <pc:sldMk cId="1841211831" sldId="445"/>
        </pc:sldMkLst>
      </pc:sldChg>
      <pc:sldChg chg="modSp">
        <pc:chgData name="Guénaëlle PERRIN" userId="1428c0f6-80d6-431b-906b-8e0d39e98185" providerId="ADAL" clId="{AFEE3A06-7E97-4F36-9045-77C1910FB2C8}" dt="2019-03-06T09:15:07.144" v="5" actId="14100"/>
        <pc:sldMkLst>
          <pc:docMk/>
          <pc:sldMk cId="3259462015" sldId="456"/>
        </pc:sldMkLst>
        <pc:spChg chg="mod">
          <ac:chgData name="Guénaëlle PERRIN" userId="1428c0f6-80d6-431b-906b-8e0d39e98185" providerId="ADAL" clId="{AFEE3A06-7E97-4F36-9045-77C1910FB2C8}" dt="2019-03-06T09:15:07.144" v="5" actId="14100"/>
          <ac:spMkLst>
            <pc:docMk/>
            <pc:sldMk cId="3259462015" sldId="456"/>
            <ac:spMk id="3" creationId="{4C5AEB47-8F46-41D0-A081-03BE6C3CDED6}"/>
          </ac:spMkLst>
        </pc:spChg>
      </pc:sldChg>
      <pc:sldChg chg="modSp">
        <pc:chgData name="Guénaëlle PERRIN" userId="1428c0f6-80d6-431b-906b-8e0d39e98185" providerId="ADAL" clId="{AFEE3A06-7E97-4F36-9045-77C1910FB2C8}" dt="2019-03-06T16:17:44.864" v="93" actId="1076"/>
        <pc:sldMkLst>
          <pc:docMk/>
          <pc:sldMk cId="3879758874" sldId="464"/>
        </pc:sldMkLst>
        <pc:spChg chg="mod">
          <ac:chgData name="Guénaëlle PERRIN" userId="1428c0f6-80d6-431b-906b-8e0d39e98185" providerId="ADAL" clId="{AFEE3A06-7E97-4F36-9045-77C1910FB2C8}" dt="2019-03-06T16:17:44.864" v="93" actId="1076"/>
          <ac:spMkLst>
            <pc:docMk/>
            <pc:sldMk cId="3879758874" sldId="464"/>
            <ac:spMk id="3" creationId="{940C0868-5502-41EC-9584-1E7573911D12}"/>
          </ac:spMkLst>
        </pc:spChg>
      </pc:sldChg>
      <pc:sldChg chg="modSp">
        <pc:chgData name="Guénaëlle PERRIN" userId="1428c0f6-80d6-431b-906b-8e0d39e98185" providerId="ADAL" clId="{AFEE3A06-7E97-4F36-9045-77C1910FB2C8}" dt="2019-03-06T16:18:35.177" v="94" actId="207"/>
        <pc:sldMkLst>
          <pc:docMk/>
          <pc:sldMk cId="3716482916" sldId="513"/>
        </pc:sldMkLst>
        <pc:spChg chg="mod">
          <ac:chgData name="Guénaëlle PERRIN" userId="1428c0f6-80d6-431b-906b-8e0d39e98185" providerId="ADAL" clId="{AFEE3A06-7E97-4F36-9045-77C1910FB2C8}" dt="2019-03-06T16:18:35.177" v="94" actId="207"/>
          <ac:spMkLst>
            <pc:docMk/>
            <pc:sldMk cId="3716482916" sldId="513"/>
            <ac:spMk id="4" creationId="{268CC0F4-6407-47AD-A1F4-3A38FCDB7D81}"/>
          </ac:spMkLst>
        </pc:spChg>
      </pc:sldChg>
      <pc:sldChg chg="modSp">
        <pc:chgData name="Guénaëlle PERRIN" userId="1428c0f6-80d6-431b-906b-8e0d39e98185" providerId="ADAL" clId="{AFEE3A06-7E97-4F36-9045-77C1910FB2C8}" dt="2019-03-06T16:18:54.053" v="95" actId="207"/>
        <pc:sldMkLst>
          <pc:docMk/>
          <pc:sldMk cId="3509066682" sldId="514"/>
        </pc:sldMkLst>
        <pc:spChg chg="mod">
          <ac:chgData name="Guénaëlle PERRIN" userId="1428c0f6-80d6-431b-906b-8e0d39e98185" providerId="ADAL" clId="{AFEE3A06-7E97-4F36-9045-77C1910FB2C8}" dt="2019-03-06T16:18:54.053" v="95" actId="207"/>
          <ac:spMkLst>
            <pc:docMk/>
            <pc:sldMk cId="3509066682" sldId="514"/>
            <ac:spMk id="5" creationId="{07E055F4-CCFA-4AE9-870A-B2C90F9ADDA2}"/>
          </ac:spMkLst>
        </pc:spChg>
      </pc:sldChg>
      <pc:sldChg chg="modSp">
        <pc:chgData name="Guénaëlle PERRIN" userId="1428c0f6-80d6-431b-906b-8e0d39e98185" providerId="ADAL" clId="{AFEE3A06-7E97-4F36-9045-77C1910FB2C8}" dt="2019-03-06T16:18:58.777" v="96" actId="207"/>
        <pc:sldMkLst>
          <pc:docMk/>
          <pc:sldMk cId="3112801632" sldId="515"/>
        </pc:sldMkLst>
        <pc:spChg chg="mod">
          <ac:chgData name="Guénaëlle PERRIN" userId="1428c0f6-80d6-431b-906b-8e0d39e98185" providerId="ADAL" clId="{AFEE3A06-7E97-4F36-9045-77C1910FB2C8}" dt="2019-03-06T16:18:58.777" v="96" actId="207"/>
          <ac:spMkLst>
            <pc:docMk/>
            <pc:sldMk cId="3112801632" sldId="515"/>
            <ac:spMk id="5" creationId="{4900CDEB-2BDD-4D0F-B51D-C41F75B90CFE}"/>
          </ac:spMkLst>
        </pc:spChg>
      </pc:sldChg>
      <pc:sldChg chg="modSp">
        <pc:chgData name="Guénaëlle PERRIN" userId="1428c0f6-80d6-431b-906b-8e0d39e98185" providerId="ADAL" clId="{AFEE3A06-7E97-4F36-9045-77C1910FB2C8}" dt="2019-03-06T16:19:02.783" v="97" actId="207"/>
        <pc:sldMkLst>
          <pc:docMk/>
          <pc:sldMk cId="3838545884" sldId="516"/>
        </pc:sldMkLst>
        <pc:spChg chg="mod">
          <ac:chgData name="Guénaëlle PERRIN" userId="1428c0f6-80d6-431b-906b-8e0d39e98185" providerId="ADAL" clId="{AFEE3A06-7E97-4F36-9045-77C1910FB2C8}" dt="2019-03-06T16:19:02.783" v="97" actId="207"/>
          <ac:spMkLst>
            <pc:docMk/>
            <pc:sldMk cId="3838545884" sldId="516"/>
            <ac:spMk id="5" creationId="{2FBB40BF-F009-4CB6-8E62-34078702CEC2}"/>
          </ac:spMkLst>
        </pc:spChg>
      </pc:sldChg>
      <pc:sldChg chg="modSp">
        <pc:chgData name="Guénaëlle PERRIN" userId="1428c0f6-80d6-431b-906b-8e0d39e98185" providerId="ADAL" clId="{AFEE3A06-7E97-4F36-9045-77C1910FB2C8}" dt="2019-03-06T16:19:08.701" v="98" actId="207"/>
        <pc:sldMkLst>
          <pc:docMk/>
          <pc:sldMk cId="3554964318" sldId="517"/>
        </pc:sldMkLst>
        <pc:spChg chg="mod">
          <ac:chgData name="Guénaëlle PERRIN" userId="1428c0f6-80d6-431b-906b-8e0d39e98185" providerId="ADAL" clId="{AFEE3A06-7E97-4F36-9045-77C1910FB2C8}" dt="2019-03-06T16:19:08.701" v="98" actId="207"/>
          <ac:spMkLst>
            <pc:docMk/>
            <pc:sldMk cId="3554964318" sldId="517"/>
            <ac:spMk id="5" creationId="{19A64386-59F9-4778-A1E2-CFEB74A7DE3E}"/>
          </ac:spMkLst>
        </pc:spChg>
      </pc:sldChg>
      <pc:sldChg chg="modSp">
        <pc:chgData name="Guénaëlle PERRIN" userId="1428c0f6-80d6-431b-906b-8e0d39e98185" providerId="ADAL" clId="{AFEE3A06-7E97-4F36-9045-77C1910FB2C8}" dt="2019-03-06T16:19:13.925" v="99" actId="207"/>
        <pc:sldMkLst>
          <pc:docMk/>
          <pc:sldMk cId="4130525647" sldId="518"/>
        </pc:sldMkLst>
        <pc:spChg chg="mod">
          <ac:chgData name="Guénaëlle PERRIN" userId="1428c0f6-80d6-431b-906b-8e0d39e98185" providerId="ADAL" clId="{AFEE3A06-7E97-4F36-9045-77C1910FB2C8}" dt="2019-03-06T16:19:13.925" v="99" actId="207"/>
          <ac:spMkLst>
            <pc:docMk/>
            <pc:sldMk cId="4130525647" sldId="518"/>
            <ac:spMk id="5" creationId="{89DECEBC-7C04-44A3-8A56-9BE3EB239E8D}"/>
          </ac:spMkLst>
        </pc:spChg>
      </pc:sldChg>
      <pc:sldChg chg="modSp">
        <pc:chgData name="Guénaëlle PERRIN" userId="1428c0f6-80d6-431b-906b-8e0d39e98185" providerId="ADAL" clId="{AFEE3A06-7E97-4F36-9045-77C1910FB2C8}" dt="2019-03-06T16:19:19.235" v="100" actId="207"/>
        <pc:sldMkLst>
          <pc:docMk/>
          <pc:sldMk cId="1859822171" sldId="519"/>
        </pc:sldMkLst>
        <pc:spChg chg="mod">
          <ac:chgData name="Guénaëlle PERRIN" userId="1428c0f6-80d6-431b-906b-8e0d39e98185" providerId="ADAL" clId="{AFEE3A06-7E97-4F36-9045-77C1910FB2C8}" dt="2019-03-06T16:19:19.235" v="100" actId="207"/>
          <ac:spMkLst>
            <pc:docMk/>
            <pc:sldMk cId="1859822171" sldId="519"/>
            <ac:spMk id="5" creationId="{B0AB6499-3DAE-478D-B278-4FC53D360615}"/>
          </ac:spMkLst>
        </pc:spChg>
      </pc:sldChg>
      <pc:sldChg chg="modSp">
        <pc:chgData name="Guénaëlle PERRIN" userId="1428c0f6-80d6-431b-906b-8e0d39e98185" providerId="ADAL" clId="{AFEE3A06-7E97-4F36-9045-77C1910FB2C8}" dt="2019-03-06T16:19:23.817" v="101" actId="207"/>
        <pc:sldMkLst>
          <pc:docMk/>
          <pc:sldMk cId="1144630949" sldId="520"/>
        </pc:sldMkLst>
        <pc:spChg chg="mod">
          <ac:chgData name="Guénaëlle PERRIN" userId="1428c0f6-80d6-431b-906b-8e0d39e98185" providerId="ADAL" clId="{AFEE3A06-7E97-4F36-9045-77C1910FB2C8}" dt="2019-03-06T16:19:23.817" v="101" actId="207"/>
          <ac:spMkLst>
            <pc:docMk/>
            <pc:sldMk cId="1144630949" sldId="520"/>
            <ac:spMk id="5" creationId="{441180DB-960F-420D-882F-24CA6F128820}"/>
          </ac:spMkLst>
        </pc:spChg>
      </pc:sldChg>
      <pc:sldChg chg="modSp">
        <pc:chgData name="Guénaëlle PERRIN" userId="1428c0f6-80d6-431b-906b-8e0d39e98185" providerId="ADAL" clId="{AFEE3A06-7E97-4F36-9045-77C1910FB2C8}" dt="2019-03-06T16:19:30.911" v="102" actId="207"/>
        <pc:sldMkLst>
          <pc:docMk/>
          <pc:sldMk cId="470321584" sldId="521"/>
        </pc:sldMkLst>
        <pc:spChg chg="mod">
          <ac:chgData name="Guénaëlle PERRIN" userId="1428c0f6-80d6-431b-906b-8e0d39e98185" providerId="ADAL" clId="{AFEE3A06-7E97-4F36-9045-77C1910FB2C8}" dt="2019-03-06T16:19:30.911" v="102" actId="207"/>
          <ac:spMkLst>
            <pc:docMk/>
            <pc:sldMk cId="470321584" sldId="521"/>
            <ac:spMk id="3" creationId="{374C903D-C3DE-44A9-9D4C-EC91C6A4F129}"/>
          </ac:spMkLst>
        </pc:spChg>
      </pc:sldChg>
      <pc:sldChg chg="modSp">
        <pc:chgData name="Guénaëlle PERRIN" userId="1428c0f6-80d6-431b-906b-8e0d39e98185" providerId="ADAL" clId="{AFEE3A06-7E97-4F36-9045-77C1910FB2C8}" dt="2019-03-06T16:19:37.131" v="103" actId="207"/>
        <pc:sldMkLst>
          <pc:docMk/>
          <pc:sldMk cId="572276672" sldId="523"/>
        </pc:sldMkLst>
        <pc:spChg chg="mod">
          <ac:chgData name="Guénaëlle PERRIN" userId="1428c0f6-80d6-431b-906b-8e0d39e98185" providerId="ADAL" clId="{AFEE3A06-7E97-4F36-9045-77C1910FB2C8}" dt="2019-03-06T16:19:37.131" v="103" actId="207"/>
          <ac:spMkLst>
            <pc:docMk/>
            <pc:sldMk cId="572276672" sldId="523"/>
            <ac:spMk id="4" creationId="{E8965124-9A6E-4D62-9310-2367EE88C858}"/>
          </ac:spMkLst>
        </pc:spChg>
      </pc:sldChg>
      <pc:sldChg chg="modSp">
        <pc:chgData name="Guénaëlle PERRIN" userId="1428c0f6-80d6-431b-906b-8e0d39e98185" providerId="ADAL" clId="{AFEE3A06-7E97-4F36-9045-77C1910FB2C8}" dt="2019-03-06T16:19:42.625" v="104" actId="207"/>
        <pc:sldMkLst>
          <pc:docMk/>
          <pc:sldMk cId="1615933848" sldId="524"/>
        </pc:sldMkLst>
        <pc:spChg chg="mod">
          <ac:chgData name="Guénaëlle PERRIN" userId="1428c0f6-80d6-431b-906b-8e0d39e98185" providerId="ADAL" clId="{AFEE3A06-7E97-4F36-9045-77C1910FB2C8}" dt="2019-03-06T16:19:42.625" v="104" actId="207"/>
          <ac:spMkLst>
            <pc:docMk/>
            <pc:sldMk cId="1615933848" sldId="524"/>
            <ac:spMk id="4" creationId="{0B5541EA-225C-41B1-842E-2C0F9FA200B1}"/>
          </ac:spMkLst>
        </pc:spChg>
      </pc:sldChg>
      <pc:sldMasterChg chg="modSldLayout">
        <pc:chgData name="Guénaëlle PERRIN" userId="1428c0f6-80d6-431b-906b-8e0d39e98185" providerId="ADAL" clId="{AFEE3A06-7E97-4F36-9045-77C1910FB2C8}" dt="2019-03-06T16:17:01.707" v="91" actId="207"/>
        <pc:sldMasterMkLst>
          <pc:docMk/>
          <pc:sldMasterMk cId="2916553787" sldId="2147483875"/>
        </pc:sldMasterMkLst>
        <pc:sldLayoutChg chg="modSp">
          <pc:chgData name="Guénaëlle PERRIN" userId="1428c0f6-80d6-431b-906b-8e0d39e98185" providerId="ADAL" clId="{AFEE3A06-7E97-4F36-9045-77C1910FB2C8}" dt="2019-03-06T09:13:49.975" v="2" actId="14861"/>
          <pc:sldLayoutMkLst>
            <pc:docMk/>
            <pc:sldMasterMk cId="2916553787" sldId="2147483875"/>
            <pc:sldLayoutMk cId="1654340543" sldId="2147483890"/>
          </pc:sldLayoutMkLst>
          <pc:spChg chg="mod">
            <ac:chgData name="Guénaëlle PERRIN" userId="1428c0f6-80d6-431b-906b-8e0d39e98185" providerId="ADAL" clId="{AFEE3A06-7E97-4F36-9045-77C1910FB2C8}" dt="2019-03-06T09:13:49.975" v="2" actId="14861"/>
            <ac:spMkLst>
              <pc:docMk/>
              <pc:sldMasterMk cId="2916553787" sldId="2147483875"/>
              <pc:sldLayoutMk cId="1654340543" sldId="2147483890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09:14:07.648" v="4" actId="14861"/>
          <pc:sldLayoutMkLst>
            <pc:docMk/>
            <pc:sldMasterMk cId="2916553787" sldId="2147483875"/>
            <pc:sldLayoutMk cId="151195672" sldId="2147483908"/>
          </pc:sldLayoutMkLst>
          <pc:spChg chg="mod">
            <ac:chgData name="Guénaëlle PERRIN" userId="1428c0f6-80d6-431b-906b-8e0d39e98185" providerId="ADAL" clId="{AFEE3A06-7E97-4F36-9045-77C1910FB2C8}" dt="2019-03-06T09:14:07.648" v="4" actId="14861"/>
            <ac:spMkLst>
              <pc:docMk/>
              <pc:sldMasterMk cId="2916553787" sldId="2147483875"/>
              <pc:sldLayoutMk cId="151195672" sldId="2147483908"/>
              <ac:spMk id="6" creationId="{0D59DBD9-EBA4-44D3-BA54-728F82353D54}"/>
            </ac:spMkLst>
          </pc:spChg>
          <pc:spChg chg="mod">
            <ac:chgData name="Guénaëlle PERRIN" userId="1428c0f6-80d6-431b-906b-8e0d39e98185" providerId="ADAL" clId="{AFEE3A06-7E97-4F36-9045-77C1910FB2C8}" dt="2019-03-06T09:14:03.373" v="3" actId="14861"/>
            <ac:spMkLst>
              <pc:docMk/>
              <pc:sldMasterMk cId="2916553787" sldId="2147483875"/>
              <pc:sldLayoutMk cId="151195672" sldId="2147483908"/>
              <ac:spMk id="13" creationId="{46BA0C36-A90B-43ED-A57E-D15BADEC14D5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18.630" v="56" actId="207"/>
          <pc:sldLayoutMkLst>
            <pc:docMk/>
            <pc:sldMasterMk cId="2916553787" sldId="2147483875"/>
            <pc:sldLayoutMk cId="1933615191" sldId="2147483914"/>
          </pc:sldLayoutMkLst>
          <pc:spChg chg="mod">
            <ac:chgData name="Guénaëlle PERRIN" userId="1428c0f6-80d6-431b-906b-8e0d39e98185" providerId="ADAL" clId="{AFEE3A06-7E97-4F36-9045-77C1910FB2C8}" dt="2019-03-06T16:16:18.630" v="56" actId="207"/>
            <ac:spMkLst>
              <pc:docMk/>
              <pc:sldMasterMk cId="2916553787" sldId="2147483875"/>
              <pc:sldLayoutMk cId="1933615191" sldId="2147483914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22.233" v="57" actId="207"/>
          <pc:sldLayoutMkLst>
            <pc:docMk/>
            <pc:sldMasterMk cId="2916553787" sldId="2147483875"/>
            <pc:sldLayoutMk cId="2135016589" sldId="2147483915"/>
          </pc:sldLayoutMkLst>
          <pc:spChg chg="mod">
            <ac:chgData name="Guénaëlle PERRIN" userId="1428c0f6-80d6-431b-906b-8e0d39e98185" providerId="ADAL" clId="{AFEE3A06-7E97-4F36-9045-77C1910FB2C8}" dt="2019-03-06T16:16:22.233" v="57" actId="207"/>
            <ac:spMkLst>
              <pc:docMk/>
              <pc:sldMasterMk cId="2916553787" sldId="2147483875"/>
              <pc:sldLayoutMk cId="2135016589" sldId="2147483915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25.582" v="58" actId="207"/>
          <pc:sldLayoutMkLst>
            <pc:docMk/>
            <pc:sldMasterMk cId="2916553787" sldId="2147483875"/>
            <pc:sldLayoutMk cId="1391826793" sldId="2147483916"/>
          </pc:sldLayoutMkLst>
          <pc:spChg chg="mod">
            <ac:chgData name="Guénaëlle PERRIN" userId="1428c0f6-80d6-431b-906b-8e0d39e98185" providerId="ADAL" clId="{AFEE3A06-7E97-4F36-9045-77C1910FB2C8}" dt="2019-03-06T16:16:25.582" v="58" actId="207"/>
            <ac:spMkLst>
              <pc:docMk/>
              <pc:sldMasterMk cId="2916553787" sldId="2147483875"/>
              <pc:sldLayoutMk cId="1391826793" sldId="2147483916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38.256" v="65" actId="1076"/>
          <pc:sldLayoutMkLst>
            <pc:docMk/>
            <pc:sldMasterMk cId="2916553787" sldId="2147483875"/>
            <pc:sldLayoutMk cId="1925108353" sldId="2147483917"/>
          </pc:sldLayoutMkLst>
          <pc:spChg chg="mod">
            <ac:chgData name="Guénaëlle PERRIN" userId="1428c0f6-80d6-431b-906b-8e0d39e98185" providerId="ADAL" clId="{AFEE3A06-7E97-4F36-9045-77C1910FB2C8}" dt="2019-03-06T16:16:38.256" v="65" actId="1076"/>
            <ac:spMkLst>
              <pc:docMk/>
              <pc:sldMasterMk cId="2916553787" sldId="2147483875"/>
              <pc:sldLayoutMk cId="1925108353" sldId="2147483917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44.484" v="83" actId="207"/>
          <pc:sldLayoutMkLst>
            <pc:docMk/>
            <pc:sldMasterMk cId="2916553787" sldId="2147483875"/>
            <pc:sldLayoutMk cId="656707854" sldId="2147483918"/>
          </pc:sldLayoutMkLst>
          <pc:spChg chg="mod">
            <ac:chgData name="Guénaëlle PERRIN" userId="1428c0f6-80d6-431b-906b-8e0d39e98185" providerId="ADAL" clId="{AFEE3A06-7E97-4F36-9045-77C1910FB2C8}" dt="2019-03-06T16:16:44.484" v="83" actId="207"/>
            <ac:spMkLst>
              <pc:docMk/>
              <pc:sldMasterMk cId="2916553787" sldId="2147483875"/>
              <pc:sldLayoutMk cId="656707854" sldId="2147483918"/>
              <ac:spMk id="8" creationId="{E0279614-A164-486F-BA2E-28CC31767B0E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47.928" v="84" actId="207"/>
          <pc:sldLayoutMkLst>
            <pc:docMk/>
            <pc:sldMasterMk cId="2916553787" sldId="2147483875"/>
            <pc:sldLayoutMk cId="2905127369" sldId="2147483919"/>
          </pc:sldLayoutMkLst>
          <pc:spChg chg="mod">
            <ac:chgData name="Guénaëlle PERRIN" userId="1428c0f6-80d6-431b-906b-8e0d39e98185" providerId="ADAL" clId="{AFEE3A06-7E97-4F36-9045-77C1910FB2C8}" dt="2019-03-06T16:16:47.928" v="84" actId="207"/>
            <ac:spMkLst>
              <pc:docMk/>
              <pc:sldMasterMk cId="2916553787" sldId="2147483875"/>
              <pc:sldLayoutMk cId="2905127369" sldId="2147483919"/>
              <ac:spMk id="8" creationId="{E0279614-A164-486F-BA2E-28CC31767B0E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50.850" v="85" actId="207"/>
          <pc:sldLayoutMkLst>
            <pc:docMk/>
            <pc:sldMasterMk cId="2916553787" sldId="2147483875"/>
            <pc:sldLayoutMk cId="2802380373" sldId="2147483920"/>
          </pc:sldLayoutMkLst>
          <pc:spChg chg="mod">
            <ac:chgData name="Guénaëlle PERRIN" userId="1428c0f6-80d6-431b-906b-8e0d39e98185" providerId="ADAL" clId="{AFEE3A06-7E97-4F36-9045-77C1910FB2C8}" dt="2019-03-06T16:16:50.850" v="85" actId="207"/>
            <ac:spMkLst>
              <pc:docMk/>
              <pc:sldMasterMk cId="2916553787" sldId="2147483875"/>
              <pc:sldLayoutMk cId="2802380373" sldId="2147483920"/>
              <ac:spMk id="11" creationId="{8F9B3DCA-B34F-45CB-9746-36EC576E5AAE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55.390" v="89" actId="207"/>
          <pc:sldLayoutMkLst>
            <pc:docMk/>
            <pc:sldMasterMk cId="2916553787" sldId="2147483875"/>
            <pc:sldLayoutMk cId="1686807564" sldId="2147483921"/>
          </pc:sldLayoutMkLst>
          <pc:spChg chg="mod">
            <ac:chgData name="Guénaëlle PERRIN" userId="1428c0f6-80d6-431b-906b-8e0d39e98185" providerId="ADAL" clId="{AFEE3A06-7E97-4F36-9045-77C1910FB2C8}" dt="2019-03-06T16:16:52.795" v="86" actId="207"/>
            <ac:spMkLst>
              <pc:docMk/>
              <pc:sldMasterMk cId="2916553787" sldId="2147483875"/>
              <pc:sldLayoutMk cId="1686807564" sldId="2147483921"/>
              <ac:spMk id="8" creationId="{E0279614-A164-486F-BA2E-28CC31767B0E}"/>
            </ac:spMkLst>
          </pc:spChg>
          <pc:spChg chg="mod">
            <ac:chgData name="Guénaëlle PERRIN" userId="1428c0f6-80d6-431b-906b-8e0d39e98185" providerId="ADAL" clId="{AFEE3A06-7E97-4F36-9045-77C1910FB2C8}" dt="2019-03-06T16:16:54.521" v="88" actId="207"/>
            <ac:spMkLst>
              <pc:docMk/>
              <pc:sldMasterMk cId="2916553787" sldId="2147483875"/>
              <pc:sldLayoutMk cId="1686807564" sldId="2147483921"/>
              <ac:spMk id="11" creationId="{F04E6D52-94BE-4A4C-B1ED-8A479760C1DE}"/>
            </ac:spMkLst>
          </pc:spChg>
          <pc:spChg chg="mod">
            <ac:chgData name="Guénaëlle PERRIN" userId="1428c0f6-80d6-431b-906b-8e0d39e98185" providerId="ADAL" clId="{AFEE3A06-7E97-4F36-9045-77C1910FB2C8}" dt="2019-03-06T16:16:53.706" v="87" actId="207"/>
            <ac:spMkLst>
              <pc:docMk/>
              <pc:sldMasterMk cId="2916553787" sldId="2147483875"/>
              <pc:sldLayoutMk cId="1686807564" sldId="2147483921"/>
              <ac:spMk id="12" creationId="{12A2FEAD-4B41-4D67-8150-2600C2EB32FF}"/>
            </ac:spMkLst>
          </pc:spChg>
          <pc:spChg chg="mod">
            <ac:chgData name="Guénaëlle PERRIN" userId="1428c0f6-80d6-431b-906b-8e0d39e98185" providerId="ADAL" clId="{AFEE3A06-7E97-4F36-9045-77C1910FB2C8}" dt="2019-03-06T16:16:55.390" v="89" actId="207"/>
            <ac:spMkLst>
              <pc:docMk/>
              <pc:sldMasterMk cId="2916553787" sldId="2147483875"/>
              <pc:sldLayoutMk cId="1686807564" sldId="2147483921"/>
              <ac:spMk id="13" creationId="{BA746EEA-6388-4637-9547-51056DF29D86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59.414" v="90" actId="207"/>
          <pc:sldLayoutMkLst>
            <pc:docMk/>
            <pc:sldMasterMk cId="2916553787" sldId="2147483875"/>
            <pc:sldLayoutMk cId="1556983730" sldId="2147483923"/>
          </pc:sldLayoutMkLst>
          <pc:spChg chg="mod">
            <ac:chgData name="Guénaëlle PERRIN" userId="1428c0f6-80d6-431b-906b-8e0d39e98185" providerId="ADAL" clId="{AFEE3A06-7E97-4F36-9045-77C1910FB2C8}" dt="2019-03-06T16:16:59.414" v="90" actId="207"/>
            <ac:spMkLst>
              <pc:docMk/>
              <pc:sldMasterMk cId="2916553787" sldId="2147483875"/>
              <pc:sldLayoutMk cId="1556983730" sldId="2147483923"/>
              <ac:spMk id="7" creationId="{41980405-F012-4E7A-987E-058AEF082A9C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7:01.707" v="91" actId="207"/>
          <pc:sldLayoutMkLst>
            <pc:docMk/>
            <pc:sldMasterMk cId="2916553787" sldId="2147483875"/>
            <pc:sldLayoutMk cId="1341565858" sldId="2147483924"/>
          </pc:sldLayoutMkLst>
          <pc:spChg chg="mod">
            <ac:chgData name="Guénaëlle PERRIN" userId="1428c0f6-80d6-431b-906b-8e0d39e98185" providerId="ADAL" clId="{AFEE3A06-7E97-4F36-9045-77C1910FB2C8}" dt="2019-03-06T16:17:01.707" v="91" actId="207"/>
            <ac:spMkLst>
              <pc:docMk/>
              <pc:sldMasterMk cId="2916553787" sldId="2147483875"/>
              <pc:sldLayoutMk cId="1341565858" sldId="2147483924"/>
              <ac:spMk id="7" creationId="{3243B9B7-5DAC-46B2-ABB2-3BEFA11207A3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6:08.692" v="55" actId="207"/>
          <pc:sldLayoutMkLst>
            <pc:docMk/>
            <pc:sldMasterMk cId="2916553787" sldId="2147483875"/>
            <pc:sldLayoutMk cId="1593537366" sldId="2147483953"/>
          </pc:sldLayoutMkLst>
          <pc:spChg chg="mod">
            <ac:chgData name="Guénaëlle PERRIN" userId="1428c0f6-80d6-431b-906b-8e0d39e98185" providerId="ADAL" clId="{AFEE3A06-7E97-4F36-9045-77C1910FB2C8}" dt="2019-03-06T16:16:08.692" v="55" actId="207"/>
            <ac:spMkLst>
              <pc:docMk/>
              <pc:sldMasterMk cId="2916553787" sldId="2147483875"/>
              <pc:sldLayoutMk cId="1593537366" sldId="2147483953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4:38.562" v="24" actId="207"/>
          <pc:sldLayoutMkLst>
            <pc:docMk/>
            <pc:sldMasterMk cId="2916553787" sldId="2147483875"/>
            <pc:sldLayoutMk cId="1851815255" sldId="2147483958"/>
          </pc:sldLayoutMkLst>
          <pc:spChg chg="mod">
            <ac:chgData name="Guénaëlle PERRIN" userId="1428c0f6-80d6-431b-906b-8e0d39e98185" providerId="ADAL" clId="{AFEE3A06-7E97-4F36-9045-77C1910FB2C8}" dt="2019-03-06T16:14:38.562" v="24" actId="207"/>
            <ac:spMkLst>
              <pc:docMk/>
              <pc:sldMasterMk cId="2916553787" sldId="2147483875"/>
              <pc:sldLayoutMk cId="1851815255" sldId="2147483958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4:55.215" v="25" actId="207"/>
          <pc:sldLayoutMkLst>
            <pc:docMk/>
            <pc:sldMasterMk cId="2916553787" sldId="2147483875"/>
            <pc:sldLayoutMk cId="981630305" sldId="2147483959"/>
          </pc:sldLayoutMkLst>
          <pc:spChg chg="mod">
            <ac:chgData name="Guénaëlle PERRIN" userId="1428c0f6-80d6-431b-906b-8e0d39e98185" providerId="ADAL" clId="{AFEE3A06-7E97-4F36-9045-77C1910FB2C8}" dt="2019-03-06T16:14:55.215" v="25" actId="207"/>
            <ac:spMkLst>
              <pc:docMk/>
              <pc:sldMasterMk cId="2916553787" sldId="2147483875"/>
              <pc:sldLayoutMk cId="981630305" sldId="2147483959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02.922" v="26" actId="207"/>
          <pc:sldLayoutMkLst>
            <pc:docMk/>
            <pc:sldMasterMk cId="2916553787" sldId="2147483875"/>
            <pc:sldLayoutMk cId="1631123547" sldId="2147483960"/>
          </pc:sldLayoutMkLst>
          <pc:spChg chg="mod">
            <ac:chgData name="Guénaëlle PERRIN" userId="1428c0f6-80d6-431b-906b-8e0d39e98185" providerId="ADAL" clId="{AFEE3A06-7E97-4F36-9045-77C1910FB2C8}" dt="2019-03-06T16:15:02.922" v="26" actId="207"/>
            <ac:spMkLst>
              <pc:docMk/>
              <pc:sldMasterMk cId="2916553787" sldId="2147483875"/>
              <pc:sldLayoutMk cId="1631123547" sldId="2147483960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06.336" v="27" actId="207"/>
          <pc:sldLayoutMkLst>
            <pc:docMk/>
            <pc:sldMasterMk cId="2916553787" sldId="2147483875"/>
            <pc:sldLayoutMk cId="3487091826" sldId="2147483961"/>
          </pc:sldLayoutMkLst>
          <pc:spChg chg="mod">
            <ac:chgData name="Guénaëlle PERRIN" userId="1428c0f6-80d6-431b-906b-8e0d39e98185" providerId="ADAL" clId="{AFEE3A06-7E97-4F36-9045-77C1910FB2C8}" dt="2019-03-06T16:15:06.336" v="27" actId="207"/>
            <ac:spMkLst>
              <pc:docMk/>
              <pc:sldMasterMk cId="2916553787" sldId="2147483875"/>
              <pc:sldLayoutMk cId="3487091826" sldId="2147483961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11.014" v="28" actId="207"/>
          <pc:sldLayoutMkLst>
            <pc:docMk/>
            <pc:sldMasterMk cId="2916553787" sldId="2147483875"/>
            <pc:sldLayoutMk cId="2877273905" sldId="2147483962"/>
          </pc:sldLayoutMkLst>
          <pc:spChg chg="mod">
            <ac:chgData name="Guénaëlle PERRIN" userId="1428c0f6-80d6-431b-906b-8e0d39e98185" providerId="ADAL" clId="{AFEE3A06-7E97-4F36-9045-77C1910FB2C8}" dt="2019-03-06T16:15:11.014" v="28" actId="207"/>
            <ac:spMkLst>
              <pc:docMk/>
              <pc:sldMasterMk cId="2916553787" sldId="2147483875"/>
              <pc:sldLayoutMk cId="2877273905" sldId="2147483962"/>
              <ac:spMk id="6" creationId="{0D59DBD9-EBA4-44D3-BA54-728F82353D54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14.408" v="29" actId="207"/>
          <pc:sldLayoutMkLst>
            <pc:docMk/>
            <pc:sldMasterMk cId="2916553787" sldId="2147483875"/>
            <pc:sldLayoutMk cId="2105943489" sldId="2147483963"/>
          </pc:sldLayoutMkLst>
          <pc:spChg chg="mod">
            <ac:chgData name="Guénaëlle PERRIN" userId="1428c0f6-80d6-431b-906b-8e0d39e98185" providerId="ADAL" clId="{AFEE3A06-7E97-4F36-9045-77C1910FB2C8}" dt="2019-03-06T16:15:14.408" v="29" actId="207"/>
            <ac:spMkLst>
              <pc:docMk/>
              <pc:sldMasterMk cId="2916553787" sldId="2147483875"/>
              <pc:sldLayoutMk cId="2105943489" sldId="2147483963"/>
              <ac:spMk id="8" creationId="{E0279614-A164-486F-BA2E-28CC31767B0E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19.006" v="30" actId="207"/>
          <pc:sldLayoutMkLst>
            <pc:docMk/>
            <pc:sldMasterMk cId="2916553787" sldId="2147483875"/>
            <pc:sldLayoutMk cId="455165280" sldId="2147483964"/>
          </pc:sldLayoutMkLst>
          <pc:spChg chg="mod">
            <ac:chgData name="Guénaëlle PERRIN" userId="1428c0f6-80d6-431b-906b-8e0d39e98185" providerId="ADAL" clId="{AFEE3A06-7E97-4F36-9045-77C1910FB2C8}" dt="2019-03-06T16:15:19.006" v="30" actId="207"/>
            <ac:spMkLst>
              <pc:docMk/>
              <pc:sldMasterMk cId="2916553787" sldId="2147483875"/>
              <pc:sldLayoutMk cId="455165280" sldId="2147483964"/>
              <ac:spMk id="8" creationId="{E0279614-A164-486F-BA2E-28CC31767B0E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23.902" v="31" actId="207"/>
          <pc:sldLayoutMkLst>
            <pc:docMk/>
            <pc:sldMasterMk cId="2916553787" sldId="2147483875"/>
            <pc:sldLayoutMk cId="1043554846" sldId="2147483965"/>
          </pc:sldLayoutMkLst>
          <pc:spChg chg="mod">
            <ac:chgData name="Guénaëlle PERRIN" userId="1428c0f6-80d6-431b-906b-8e0d39e98185" providerId="ADAL" clId="{AFEE3A06-7E97-4F36-9045-77C1910FB2C8}" dt="2019-03-06T16:15:23.902" v="31" actId="207"/>
            <ac:spMkLst>
              <pc:docMk/>
              <pc:sldMasterMk cId="2916553787" sldId="2147483875"/>
              <pc:sldLayoutMk cId="1043554846" sldId="2147483965"/>
              <ac:spMk id="11" creationId="{8F9B3DCA-B34F-45CB-9746-36EC576E5AAE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31.952" v="35" actId="207"/>
          <pc:sldLayoutMkLst>
            <pc:docMk/>
            <pc:sldMasterMk cId="2916553787" sldId="2147483875"/>
            <pc:sldLayoutMk cId="3849632829" sldId="2147483966"/>
          </pc:sldLayoutMkLst>
          <pc:spChg chg="mod">
            <ac:chgData name="Guénaëlle PERRIN" userId="1428c0f6-80d6-431b-906b-8e0d39e98185" providerId="ADAL" clId="{AFEE3A06-7E97-4F36-9045-77C1910FB2C8}" dt="2019-03-06T16:15:28.386" v="32" actId="207"/>
            <ac:spMkLst>
              <pc:docMk/>
              <pc:sldMasterMk cId="2916553787" sldId="2147483875"/>
              <pc:sldLayoutMk cId="3849632829" sldId="2147483966"/>
              <ac:spMk id="8" creationId="{E0279614-A164-486F-BA2E-28CC31767B0E}"/>
            </ac:spMkLst>
          </pc:spChg>
          <pc:spChg chg="mod">
            <ac:chgData name="Guénaëlle PERRIN" userId="1428c0f6-80d6-431b-906b-8e0d39e98185" providerId="ADAL" clId="{AFEE3A06-7E97-4F36-9045-77C1910FB2C8}" dt="2019-03-06T16:15:31.046" v="34" actId="207"/>
            <ac:spMkLst>
              <pc:docMk/>
              <pc:sldMasterMk cId="2916553787" sldId="2147483875"/>
              <pc:sldLayoutMk cId="3849632829" sldId="2147483966"/>
              <ac:spMk id="11" creationId="{F04E6D52-94BE-4A4C-B1ED-8A479760C1DE}"/>
            </ac:spMkLst>
          </pc:spChg>
          <pc:spChg chg="mod">
            <ac:chgData name="Guénaëlle PERRIN" userId="1428c0f6-80d6-431b-906b-8e0d39e98185" providerId="ADAL" clId="{AFEE3A06-7E97-4F36-9045-77C1910FB2C8}" dt="2019-03-06T16:15:29.913" v="33" actId="207"/>
            <ac:spMkLst>
              <pc:docMk/>
              <pc:sldMasterMk cId="2916553787" sldId="2147483875"/>
              <pc:sldLayoutMk cId="3849632829" sldId="2147483966"/>
              <ac:spMk id="12" creationId="{12A2FEAD-4B41-4D67-8150-2600C2EB32FF}"/>
            </ac:spMkLst>
          </pc:spChg>
          <pc:spChg chg="mod">
            <ac:chgData name="Guénaëlle PERRIN" userId="1428c0f6-80d6-431b-906b-8e0d39e98185" providerId="ADAL" clId="{AFEE3A06-7E97-4F36-9045-77C1910FB2C8}" dt="2019-03-06T16:15:31.952" v="35" actId="207"/>
            <ac:spMkLst>
              <pc:docMk/>
              <pc:sldMasterMk cId="2916553787" sldId="2147483875"/>
              <pc:sldLayoutMk cId="3849632829" sldId="2147483966"/>
              <ac:spMk id="13" creationId="{BA746EEA-6388-4637-9547-51056DF29D86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43.315" v="36" actId="207"/>
          <pc:sldLayoutMkLst>
            <pc:docMk/>
            <pc:sldMasterMk cId="2916553787" sldId="2147483875"/>
            <pc:sldLayoutMk cId="3775355144" sldId="2147483968"/>
          </pc:sldLayoutMkLst>
          <pc:spChg chg="mod">
            <ac:chgData name="Guénaëlle PERRIN" userId="1428c0f6-80d6-431b-906b-8e0d39e98185" providerId="ADAL" clId="{AFEE3A06-7E97-4F36-9045-77C1910FB2C8}" dt="2019-03-06T16:15:43.315" v="36" actId="207"/>
            <ac:spMkLst>
              <pc:docMk/>
              <pc:sldMasterMk cId="2916553787" sldId="2147483875"/>
              <pc:sldLayoutMk cId="3775355144" sldId="2147483968"/>
              <ac:spMk id="7" creationId="{41980405-F012-4E7A-987E-058AEF082A9C}"/>
            </ac:spMkLst>
          </pc:spChg>
        </pc:sldLayoutChg>
        <pc:sldLayoutChg chg="modSp">
          <pc:chgData name="Guénaëlle PERRIN" userId="1428c0f6-80d6-431b-906b-8e0d39e98185" providerId="ADAL" clId="{AFEE3A06-7E97-4F36-9045-77C1910FB2C8}" dt="2019-03-06T16:15:46.819" v="37" actId="207"/>
          <pc:sldLayoutMkLst>
            <pc:docMk/>
            <pc:sldMasterMk cId="2916553787" sldId="2147483875"/>
            <pc:sldLayoutMk cId="2821854763" sldId="2147483969"/>
          </pc:sldLayoutMkLst>
          <pc:spChg chg="mod">
            <ac:chgData name="Guénaëlle PERRIN" userId="1428c0f6-80d6-431b-906b-8e0d39e98185" providerId="ADAL" clId="{AFEE3A06-7E97-4F36-9045-77C1910FB2C8}" dt="2019-03-06T16:15:46.819" v="37" actId="207"/>
            <ac:spMkLst>
              <pc:docMk/>
              <pc:sldMasterMk cId="2916553787" sldId="2147483875"/>
              <pc:sldLayoutMk cId="2821854763" sldId="2147483969"/>
              <ac:spMk id="7" creationId="{3243B9B7-5DAC-46B2-ABB2-3BEFA11207A3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7-42F3-899C-0A87C0B0D6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7-42F3-899C-0A87C0B0D6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7-42F3-899C-0A87C0B0D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324416"/>
        <c:axId val="343328680"/>
      </c:barChart>
      <c:catAx>
        <c:axId val="34332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343328680"/>
        <c:crosses val="autoZero"/>
        <c:auto val="1"/>
        <c:lblAlgn val="ctr"/>
        <c:lblOffset val="100"/>
        <c:noMultiLvlLbl val="0"/>
      </c:catAx>
      <c:valAx>
        <c:axId val="343328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34332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CA-4102-AEF5-8285DAF2200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CA-4102-AEF5-8285DAF2200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CA-4102-AEF5-8285DAF2200B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81-4C8C-B6A9-B083ED219652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81-4C8C-B6A9-B083ED219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17-42F3-899C-0A87C0B0D6B1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17-42F3-899C-0A87C0B0D6B1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17-42F3-899C-0A87C0B0D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324416"/>
        <c:axId val="343328680"/>
      </c:barChart>
      <c:catAx>
        <c:axId val="34332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343328680"/>
        <c:crosses val="autoZero"/>
        <c:auto val="1"/>
        <c:lblAlgn val="ctr"/>
        <c:lblOffset val="100"/>
        <c:noMultiLvlLbl val="0"/>
      </c:catAx>
      <c:valAx>
        <c:axId val="343328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fr-FR"/>
          </a:p>
        </c:txPr>
        <c:crossAx val="34332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CA-4102-AEF5-8285DAF2200B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CA-4102-AEF5-8285DAF2200B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CA-4102-AEF5-8285DAF2200B}"/>
              </c:ext>
            </c:extLst>
          </c:dPt>
          <c:dPt>
            <c:idx val="3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81-4C8C-B6A9-B083ED219652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81-4C8C-B6A9-B083ED2196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7123B-0ED3-4BC1-B934-A2CF304D21D7}" type="datetimeFigureOut">
              <a:rPr lang="fr-FR" smtClean="0"/>
              <a:t>09/11/2019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58AE6-7ACF-4991-946F-10A4D6A5D4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52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13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537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48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11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2952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Changer l’image dans le mode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66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352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924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Changer l’image dans le mode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322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579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08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Changer l’image dans le mode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88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855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583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Changer l’image dans le mode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72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585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827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94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827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958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88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85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542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165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028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210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631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15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918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33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336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180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Le fond bleu « foncé » pour les mises en avant très corpo ou importante bis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08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err="1"/>
              <a:t>archi</a:t>
            </a:r>
            <a:r>
              <a:rPr lang="en-US" dirty="0"/>
              <a:t> micro services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35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75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Changer l’image dans le mode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28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87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19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Changer l’image dans le mode masque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8AE6-7ACF-4991-946F-10A4D6A5D4A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05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44E475-C3FF-42B0-AF65-2A6F24E8CB63}"/>
              </a:ext>
            </a:extLst>
          </p:cNvPr>
          <p:cNvSpPr/>
          <p:nvPr userDrawn="1"/>
        </p:nvSpPr>
        <p:spPr>
          <a:xfrm>
            <a:off x="0" y="3463960"/>
            <a:ext cx="12192000" cy="1545662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13" name="Image 1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18501ED1-856D-402D-A6D7-D09345D00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56712" r="2471" b="4839"/>
          <a:stretch/>
        </p:blipFill>
        <p:spPr>
          <a:xfrm>
            <a:off x="276446" y="425302"/>
            <a:ext cx="11589489" cy="26368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AE6219-1CC7-418A-BE24-CBA3E412497E}"/>
              </a:ext>
            </a:extLst>
          </p:cNvPr>
          <p:cNvSpPr/>
          <p:nvPr userDrawn="1"/>
        </p:nvSpPr>
        <p:spPr>
          <a:xfrm>
            <a:off x="276446" y="1516514"/>
            <a:ext cx="11589489" cy="1545662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92AEB5-EA1D-4482-9429-3E0DC3394610}"/>
              </a:ext>
            </a:extLst>
          </p:cNvPr>
          <p:cNvSpPr/>
          <p:nvPr userDrawn="1"/>
        </p:nvSpPr>
        <p:spPr>
          <a:xfrm>
            <a:off x="326065" y="1581950"/>
            <a:ext cx="1153987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Sommaire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BEBB7E-2EA4-44A6-AB05-39C81C5E0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7256" y="3429000"/>
            <a:ext cx="10377488" cy="2546350"/>
          </a:xfrm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800">
                <a:latin typeface="Century Gothic" panose="020B0502020202020204" pitchFamily="34" charset="0"/>
              </a:defRPr>
            </a:lvl4pPr>
            <a:lvl5pPr>
              <a:defRPr sz="18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33324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93" y="1971296"/>
            <a:ext cx="4441267" cy="4062681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DEBD80-D80F-4CB5-A3DA-45E143B50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8BB2520-5331-4E46-8205-56ECC35ED7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0" y="1971565"/>
            <a:ext cx="4329043" cy="3832888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106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93" y="1971296"/>
            <a:ext cx="4441267" cy="4062681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2B6410B2-941D-4AFE-B765-9131C2A3D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0" y="1971564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3792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2633" y="1971564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B3DCA-B34F-45CB-9746-36EC576E5AAE}"/>
              </a:ext>
            </a:extLst>
          </p:cNvPr>
          <p:cNvSpPr/>
          <p:nvPr userDrawn="1"/>
        </p:nvSpPr>
        <p:spPr>
          <a:xfrm>
            <a:off x="917540" y="1971296"/>
            <a:ext cx="4441267" cy="4062681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1884F-A176-4D50-B1F7-15946B5B0E0D}"/>
              </a:ext>
            </a:extLst>
          </p:cNvPr>
          <p:cNvSpPr/>
          <p:nvPr userDrawn="1"/>
        </p:nvSpPr>
        <p:spPr>
          <a:xfrm>
            <a:off x="6833191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928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1665-6198-4682-9FC9-47AFDB33E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0"/>
          <a:stretch/>
        </p:blipFill>
        <p:spPr>
          <a:xfrm>
            <a:off x="1" y="1406586"/>
            <a:ext cx="12191317" cy="545141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6" y="4034012"/>
            <a:ext cx="2711931" cy="2442203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322074" y="1427894"/>
            <a:ext cx="2881630" cy="2516091"/>
          </a:xfrm>
          <a:prstGeom prst="rect">
            <a:avLst/>
          </a:prstGeom>
          <a:solidFill>
            <a:srgbClr val="E1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E6D52-94BE-4A4C-B1ED-8A479760C1DE}"/>
              </a:ext>
            </a:extLst>
          </p:cNvPr>
          <p:cNvSpPr/>
          <p:nvPr userDrawn="1"/>
        </p:nvSpPr>
        <p:spPr>
          <a:xfrm>
            <a:off x="3213602" y="4036345"/>
            <a:ext cx="2881630" cy="2442203"/>
          </a:xfrm>
          <a:prstGeom prst="rect">
            <a:avLst/>
          </a:prstGeom>
          <a:solidFill>
            <a:srgbClr val="E1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2FEAD-4B41-4D67-8150-2600C2EB32FF}"/>
              </a:ext>
            </a:extLst>
          </p:cNvPr>
          <p:cNvSpPr/>
          <p:nvPr userDrawn="1"/>
        </p:nvSpPr>
        <p:spPr>
          <a:xfrm>
            <a:off x="6109045" y="1427894"/>
            <a:ext cx="2881630" cy="2516091"/>
          </a:xfrm>
          <a:prstGeom prst="rect">
            <a:avLst/>
          </a:prstGeom>
          <a:solidFill>
            <a:srgbClr val="E1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46EEA-6388-4637-9547-51056DF29D86}"/>
              </a:ext>
            </a:extLst>
          </p:cNvPr>
          <p:cNvSpPr/>
          <p:nvPr userDrawn="1"/>
        </p:nvSpPr>
        <p:spPr>
          <a:xfrm>
            <a:off x="8986927" y="3953221"/>
            <a:ext cx="2881630" cy="2516091"/>
          </a:xfrm>
          <a:prstGeom prst="rect">
            <a:avLst/>
          </a:prstGeom>
          <a:solidFill>
            <a:srgbClr val="E1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52689-B7CD-4051-A505-EA721433BDF3}"/>
              </a:ext>
            </a:extLst>
          </p:cNvPr>
          <p:cNvSpPr/>
          <p:nvPr userDrawn="1"/>
        </p:nvSpPr>
        <p:spPr>
          <a:xfrm>
            <a:off x="-1" y="1406586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EAEFB1-69D8-46B2-8308-6EA384A47E8E}"/>
              </a:ext>
            </a:extLst>
          </p:cNvPr>
          <p:cNvSpPr/>
          <p:nvPr userDrawn="1"/>
        </p:nvSpPr>
        <p:spPr>
          <a:xfrm>
            <a:off x="11869242" y="1418380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6B41C-1406-43ED-AAA0-195EC0697036}"/>
              </a:ext>
            </a:extLst>
          </p:cNvPr>
          <p:cNvSpPr/>
          <p:nvPr userDrawn="1"/>
        </p:nvSpPr>
        <p:spPr>
          <a:xfrm rot="5400000">
            <a:off x="5839879" y="629432"/>
            <a:ext cx="400484" cy="1208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54F9F8A-340B-4D62-97B3-61C6341C7396}"/>
              </a:ext>
            </a:extLst>
          </p:cNvPr>
          <p:cNvSpPr/>
          <p:nvPr userDrawn="1"/>
        </p:nvSpPr>
        <p:spPr>
          <a:xfrm>
            <a:off x="3266967" y="1437173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00889-3B33-491F-9325-78A6BB1B88DF}"/>
              </a:ext>
            </a:extLst>
          </p:cNvPr>
          <p:cNvSpPr/>
          <p:nvPr userDrawn="1"/>
        </p:nvSpPr>
        <p:spPr>
          <a:xfrm>
            <a:off x="6232317" y="4061620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757C1-ED50-48EF-A735-910169790281}"/>
              </a:ext>
            </a:extLst>
          </p:cNvPr>
          <p:cNvSpPr/>
          <p:nvPr userDrawn="1"/>
        </p:nvSpPr>
        <p:spPr>
          <a:xfrm>
            <a:off x="9128919" y="1426002"/>
            <a:ext cx="2735602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D15A14-0E99-489B-99A9-35CEF14B9BD1}"/>
              </a:ext>
            </a:extLst>
          </p:cNvPr>
          <p:cNvGrpSpPr/>
          <p:nvPr userDrawn="1"/>
        </p:nvGrpSpPr>
        <p:grpSpPr>
          <a:xfrm>
            <a:off x="685" y="1406586"/>
            <a:ext cx="12079561" cy="5354432"/>
            <a:chOff x="684" y="1406586"/>
            <a:chExt cx="12079560" cy="53544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22F845-0511-4FF3-9771-0ADA86420514}"/>
                </a:ext>
              </a:extLst>
            </p:cNvPr>
            <p:cNvSpPr/>
            <p:nvPr/>
          </p:nvSpPr>
          <p:spPr>
            <a:xfrm>
              <a:off x="2993959" y="1425675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9D9A8B-D04A-4518-8286-6690CB0341C0}"/>
                </a:ext>
              </a:extLst>
            </p:cNvPr>
            <p:cNvSpPr/>
            <p:nvPr/>
          </p:nvSpPr>
          <p:spPr>
            <a:xfrm>
              <a:off x="5952331" y="1406586"/>
              <a:ext cx="317775" cy="535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D63113-182D-4242-A7D6-F3D9A95E06D6}"/>
                </a:ext>
              </a:extLst>
            </p:cNvPr>
            <p:cNvSpPr/>
            <p:nvPr/>
          </p:nvSpPr>
          <p:spPr>
            <a:xfrm>
              <a:off x="8911596" y="1406586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299319-BC11-4F5C-B617-C07EDF03DE5E}"/>
                </a:ext>
              </a:extLst>
            </p:cNvPr>
            <p:cNvSpPr/>
            <p:nvPr/>
          </p:nvSpPr>
          <p:spPr>
            <a:xfrm rot="5400000">
              <a:off x="5881576" y="-2054580"/>
              <a:ext cx="317775" cy="120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</p:grpSp>
    </p:spTree>
    <p:extLst>
      <p:ext uri="{BB962C8B-B14F-4D97-AF65-F5344CB8AC3E}">
        <p14:creationId xmlns:p14="http://schemas.microsoft.com/office/powerpoint/2010/main" val="316458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18792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80405-F012-4E7A-987E-058AEF082A9C}"/>
              </a:ext>
            </a:extLst>
          </p:cNvPr>
          <p:cNvSpPr/>
          <p:nvPr userDrawn="1"/>
        </p:nvSpPr>
        <p:spPr>
          <a:xfrm>
            <a:off x="6095999" y="1430935"/>
            <a:ext cx="5715001" cy="4986524"/>
          </a:xfrm>
          <a:prstGeom prst="rect">
            <a:avLst/>
          </a:prstGeom>
          <a:solidFill>
            <a:srgbClr val="E1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043A69B9-1092-42AF-BC99-ED7C1E08E2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0" y="1971564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30100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9EE42F93-BD61-457F-9B33-28B702A51872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20292"/>
            <a:ext cx="11538409" cy="5055922"/>
          </a:xfrm>
          <a:prstGeom prst="rect">
            <a:avLst/>
          </a:prstGeom>
          <a:solidFill>
            <a:srgbClr val="E1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FF2B86E4-D452-4D30-97E4-B8EC765BF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274" y="1971564"/>
            <a:ext cx="10408151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56880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D24F460C-1859-47D3-8183-0388D1ADF1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6274" y="1971564"/>
            <a:ext cx="10408151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66019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2264" y="340242"/>
            <a:ext cx="11387471" cy="607764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CB3A4F7-F801-40FE-9356-B65D1DAAF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638" y="340242"/>
            <a:ext cx="11388725" cy="6078021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87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378FCBD2-D3DE-4F86-90E9-0B21E83E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340242"/>
            <a:ext cx="11387471" cy="60924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0493" y="355051"/>
            <a:ext cx="11387471" cy="6077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333DC7-0D7A-4162-88C4-8D90E85208E4}"/>
              </a:ext>
            </a:extLst>
          </p:cNvPr>
          <p:cNvSpPr/>
          <p:nvPr userDrawn="1"/>
        </p:nvSpPr>
        <p:spPr>
          <a:xfrm>
            <a:off x="404036" y="340242"/>
            <a:ext cx="5691964" cy="6092456"/>
          </a:xfrm>
          <a:prstGeom prst="rect">
            <a:avLst/>
          </a:prstGeom>
          <a:gradFill flip="none" rotWithShape="1">
            <a:gsLst>
              <a:gs pos="65000">
                <a:srgbClr val="1F8DBA">
                  <a:alpha val="90000"/>
                </a:srgbClr>
              </a:gs>
              <a:gs pos="100000">
                <a:srgbClr val="1F8DB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65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378FCBD2-D3DE-4F86-90E9-0B21E83E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340242"/>
            <a:ext cx="11387471" cy="60924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0493" y="355051"/>
            <a:ext cx="11387471" cy="6077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333DC7-0D7A-4162-88C4-8D90E85208E4}"/>
              </a:ext>
            </a:extLst>
          </p:cNvPr>
          <p:cNvSpPr/>
          <p:nvPr userDrawn="1"/>
        </p:nvSpPr>
        <p:spPr>
          <a:xfrm>
            <a:off x="404036" y="340242"/>
            <a:ext cx="5691964" cy="6092456"/>
          </a:xfrm>
          <a:prstGeom prst="rect">
            <a:avLst/>
          </a:prstGeom>
          <a:gradFill flip="none" rotWithShape="1">
            <a:gsLst>
              <a:gs pos="65000">
                <a:srgbClr val="1F8DBA">
                  <a:alpha val="90000"/>
                </a:srgbClr>
              </a:gs>
              <a:gs pos="100000">
                <a:srgbClr val="1F8DB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530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90A57A63-563A-44D2-891A-5E7FE93D2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54063FA-3CEB-4496-8AC4-866EB0BE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820" y="1757680"/>
            <a:ext cx="5089024" cy="4030942"/>
          </a:xfrm>
        </p:spPr>
        <p:txBody>
          <a:bodyPr anchor="ctr" anchorCtr="0"/>
          <a:lstStyle>
            <a:lvl1pPr>
              <a:defRPr sz="2400"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 sz="2000"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 sz="1800"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22573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C47A265E-BA1E-4C37-8BA9-2258AFFCAF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713DDF6-389B-4FB9-9DB8-4B873DCDD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997" y="2227474"/>
            <a:ext cx="4907954" cy="2929034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789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8" y="2044726"/>
            <a:ext cx="5647336" cy="4234380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322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7" y="2028060"/>
            <a:ext cx="5647336" cy="4234380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2A729D8-893F-4050-AD62-7F857061B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7044" y="2227474"/>
            <a:ext cx="4936756" cy="292903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340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9144000" y="1814285"/>
            <a:ext cx="2721204" cy="4661927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6BA0C36-A90B-43ED-A57E-D15BADEC1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2838" y="2044726"/>
            <a:ext cx="2721204" cy="4431485"/>
          </a:xfrm>
          <a:effectLst/>
        </p:spPr>
        <p:txBody>
          <a:bodyPr anchor="ctr" anchorCtr="0"/>
          <a:lstStyle>
            <a:lvl1pPr>
              <a:defRPr sz="2400"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 sz="2000"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 sz="1800"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51195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1834225"/>
            <a:ext cx="2721204" cy="4661927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27360" y="2047999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C4C2097-4FA8-496B-921D-761ADBDDA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138" y="1898370"/>
            <a:ext cx="2612515" cy="4493759"/>
          </a:xfrm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800">
                <a:latin typeface="Century Gothic" panose="020B0502020202020204" pitchFamily="34" charset="0"/>
              </a:defRPr>
            </a:lvl4pPr>
            <a:lvl5pPr>
              <a:defRPr sz="18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19966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5185214"/>
            <a:ext cx="11538408" cy="1291000"/>
          </a:xfrm>
          <a:prstGeom prst="rect">
            <a:avLst/>
          </a:prstGeom>
          <a:solidFill>
            <a:srgbClr val="148CBA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26793" y="1775032"/>
            <a:ext cx="11538409" cy="317974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66E9053-C0AE-4556-8305-C2F5AC842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793" y="5185214"/>
            <a:ext cx="11538409" cy="1232243"/>
          </a:xfrm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800">
                <a:latin typeface="Century Gothic" panose="020B0502020202020204" pitchFamily="34" charset="0"/>
              </a:defRPr>
            </a:lvl4pPr>
            <a:lvl5pPr>
              <a:defRPr sz="18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42513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58" y="1971429"/>
            <a:ext cx="4441267" cy="4062681"/>
          </a:xfrm>
          <a:prstGeom prst="rect">
            <a:avLst/>
          </a:prstGeom>
          <a:solidFill>
            <a:srgbClr val="1F8EB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DEBD80-D80F-4CB5-A3DA-45E143B50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8BB2520-5331-4E46-8205-56ECC35ED7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0" y="1965981"/>
            <a:ext cx="4203995" cy="3818132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74687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94" y="1971296"/>
            <a:ext cx="4441232" cy="4062413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FD4979D1-483C-4189-9DB5-D71084A90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1971564"/>
            <a:ext cx="4246526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8840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90A57A63-563A-44D2-891A-5E7FE93D2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54063FA-3CEB-4496-8AC4-866EB0BE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820" y="1757680"/>
            <a:ext cx="5089024" cy="4030942"/>
          </a:xfrm>
        </p:spPr>
        <p:txBody>
          <a:bodyPr anchor="ctr" anchorCtr="0"/>
          <a:lstStyle>
            <a:lvl1pPr>
              <a:defRPr sz="2400"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 sz="2000"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 sz="1800"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679354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2633" y="1971564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B3DCA-B34F-45CB-9746-36EC576E5AAE}"/>
              </a:ext>
            </a:extLst>
          </p:cNvPr>
          <p:cNvSpPr/>
          <p:nvPr userDrawn="1"/>
        </p:nvSpPr>
        <p:spPr>
          <a:xfrm>
            <a:off x="917540" y="1971296"/>
            <a:ext cx="4441267" cy="4062681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1884F-A176-4D50-B1F7-15946B5B0E0D}"/>
              </a:ext>
            </a:extLst>
          </p:cNvPr>
          <p:cNvSpPr/>
          <p:nvPr userDrawn="1"/>
        </p:nvSpPr>
        <p:spPr>
          <a:xfrm>
            <a:off x="6833191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7C06C6A9-1E24-4840-A864-067280956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982" y="1971564"/>
            <a:ext cx="4207911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68104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1665-6198-4682-9FC9-47AFDB33E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0"/>
          <a:stretch/>
        </p:blipFill>
        <p:spPr>
          <a:xfrm>
            <a:off x="1" y="1406586"/>
            <a:ext cx="12191317" cy="545141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6" y="4034012"/>
            <a:ext cx="2711931" cy="2442203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322074" y="1427894"/>
            <a:ext cx="2881630" cy="2516091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E6D52-94BE-4A4C-B1ED-8A479760C1DE}"/>
              </a:ext>
            </a:extLst>
          </p:cNvPr>
          <p:cNvSpPr/>
          <p:nvPr userDrawn="1"/>
        </p:nvSpPr>
        <p:spPr>
          <a:xfrm>
            <a:off x="3213602" y="4036345"/>
            <a:ext cx="2881630" cy="2442203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2FEAD-4B41-4D67-8150-2600C2EB32FF}"/>
              </a:ext>
            </a:extLst>
          </p:cNvPr>
          <p:cNvSpPr/>
          <p:nvPr userDrawn="1"/>
        </p:nvSpPr>
        <p:spPr>
          <a:xfrm>
            <a:off x="6109045" y="1427894"/>
            <a:ext cx="2881630" cy="2516091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46EEA-6388-4637-9547-51056DF29D86}"/>
              </a:ext>
            </a:extLst>
          </p:cNvPr>
          <p:cNvSpPr/>
          <p:nvPr userDrawn="1"/>
        </p:nvSpPr>
        <p:spPr>
          <a:xfrm>
            <a:off x="8986927" y="3953221"/>
            <a:ext cx="2881630" cy="2516091"/>
          </a:xfrm>
          <a:prstGeom prst="rect">
            <a:avLst/>
          </a:prstGeom>
          <a:solidFill>
            <a:srgbClr val="1F8DBA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52689-B7CD-4051-A505-EA721433BDF3}"/>
              </a:ext>
            </a:extLst>
          </p:cNvPr>
          <p:cNvSpPr/>
          <p:nvPr userDrawn="1"/>
        </p:nvSpPr>
        <p:spPr>
          <a:xfrm>
            <a:off x="-1" y="1406586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EAEFB1-69D8-46B2-8308-6EA384A47E8E}"/>
              </a:ext>
            </a:extLst>
          </p:cNvPr>
          <p:cNvSpPr/>
          <p:nvPr userDrawn="1"/>
        </p:nvSpPr>
        <p:spPr>
          <a:xfrm>
            <a:off x="11869242" y="1418380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6B41C-1406-43ED-AAA0-195EC0697036}"/>
              </a:ext>
            </a:extLst>
          </p:cNvPr>
          <p:cNvSpPr/>
          <p:nvPr userDrawn="1"/>
        </p:nvSpPr>
        <p:spPr>
          <a:xfrm rot="5400000">
            <a:off x="5839879" y="629432"/>
            <a:ext cx="400484" cy="1208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54F9F8A-340B-4D62-97B3-61C6341C7396}"/>
              </a:ext>
            </a:extLst>
          </p:cNvPr>
          <p:cNvSpPr/>
          <p:nvPr userDrawn="1"/>
        </p:nvSpPr>
        <p:spPr>
          <a:xfrm>
            <a:off x="3266967" y="1437173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00889-3B33-491F-9325-78A6BB1B88DF}"/>
              </a:ext>
            </a:extLst>
          </p:cNvPr>
          <p:cNvSpPr/>
          <p:nvPr userDrawn="1"/>
        </p:nvSpPr>
        <p:spPr>
          <a:xfrm>
            <a:off x="6232317" y="4061620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757C1-ED50-48EF-A735-910169790281}"/>
              </a:ext>
            </a:extLst>
          </p:cNvPr>
          <p:cNvSpPr/>
          <p:nvPr userDrawn="1"/>
        </p:nvSpPr>
        <p:spPr>
          <a:xfrm>
            <a:off x="9128919" y="1426002"/>
            <a:ext cx="2735602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D15A14-0E99-489B-99A9-35CEF14B9BD1}"/>
              </a:ext>
            </a:extLst>
          </p:cNvPr>
          <p:cNvGrpSpPr/>
          <p:nvPr userDrawn="1"/>
        </p:nvGrpSpPr>
        <p:grpSpPr>
          <a:xfrm>
            <a:off x="685" y="1406586"/>
            <a:ext cx="12079561" cy="5354432"/>
            <a:chOff x="684" y="1406586"/>
            <a:chExt cx="12079560" cy="53544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22F845-0511-4FF3-9771-0ADA86420514}"/>
                </a:ext>
              </a:extLst>
            </p:cNvPr>
            <p:cNvSpPr/>
            <p:nvPr/>
          </p:nvSpPr>
          <p:spPr>
            <a:xfrm>
              <a:off x="2993959" y="1425675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9D9A8B-D04A-4518-8286-6690CB0341C0}"/>
                </a:ext>
              </a:extLst>
            </p:cNvPr>
            <p:cNvSpPr/>
            <p:nvPr/>
          </p:nvSpPr>
          <p:spPr>
            <a:xfrm>
              <a:off x="5952331" y="1406586"/>
              <a:ext cx="317775" cy="535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D63113-182D-4242-A7D6-F3D9A95E06D6}"/>
                </a:ext>
              </a:extLst>
            </p:cNvPr>
            <p:cNvSpPr/>
            <p:nvPr/>
          </p:nvSpPr>
          <p:spPr>
            <a:xfrm>
              <a:off x="8911596" y="1406586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299319-BC11-4F5C-B617-C07EDF03DE5E}"/>
                </a:ext>
              </a:extLst>
            </p:cNvPr>
            <p:cNvSpPr/>
            <p:nvPr/>
          </p:nvSpPr>
          <p:spPr>
            <a:xfrm rot="5400000">
              <a:off x="5881576" y="-2054580"/>
              <a:ext cx="317775" cy="120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</p:grpSp>
    </p:spTree>
    <p:extLst>
      <p:ext uri="{BB962C8B-B14F-4D97-AF65-F5344CB8AC3E}">
        <p14:creationId xmlns:p14="http://schemas.microsoft.com/office/powerpoint/2010/main" val="971885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945755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80405-F012-4E7A-987E-058AEF082A9C}"/>
              </a:ext>
            </a:extLst>
          </p:cNvPr>
          <p:cNvSpPr/>
          <p:nvPr userDrawn="1"/>
        </p:nvSpPr>
        <p:spPr>
          <a:xfrm>
            <a:off x="6095999" y="1430935"/>
            <a:ext cx="5715001" cy="4986524"/>
          </a:xfrm>
          <a:prstGeom prst="rect">
            <a:avLst/>
          </a:prstGeom>
          <a:solidFill>
            <a:srgbClr val="1F8EBB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 u="sng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57F3D97-89CC-4261-BFF0-8CCF39DA5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1420294"/>
            <a:ext cx="5715001" cy="4986523"/>
          </a:xfrm>
          <a:noFill/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8433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9EE42F93-BD61-457F-9B33-28B702A51872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20292"/>
            <a:ext cx="11538409" cy="5055922"/>
          </a:xfrm>
          <a:prstGeom prst="rect">
            <a:avLst/>
          </a:prstGeom>
          <a:solidFill>
            <a:srgbClr val="1F8EB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10888D90-C03A-4E6D-8923-57707675E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348" y="1917046"/>
            <a:ext cx="10765589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306543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39D67C3-3D0A-4DD9-BA7B-3A6EA1543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348" y="1917046"/>
            <a:ext cx="10765589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06711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2264" y="340242"/>
            <a:ext cx="11387471" cy="607764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CB3A4F7-F801-40FE-9356-B65D1DAAF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638" y="340242"/>
            <a:ext cx="11388725" cy="6078021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715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882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378FCBD2-D3DE-4F86-90E9-0B21E83E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340242"/>
            <a:ext cx="11387471" cy="60924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0493" y="355051"/>
            <a:ext cx="11387471" cy="6077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333DC7-0D7A-4162-88C4-8D90E85208E4}"/>
              </a:ext>
            </a:extLst>
          </p:cNvPr>
          <p:cNvSpPr/>
          <p:nvPr userDrawn="1"/>
        </p:nvSpPr>
        <p:spPr>
          <a:xfrm>
            <a:off x="404036" y="340242"/>
            <a:ext cx="5691964" cy="6092456"/>
          </a:xfrm>
          <a:prstGeom prst="rect">
            <a:avLst/>
          </a:prstGeom>
          <a:gradFill flip="none" rotWithShape="1">
            <a:gsLst>
              <a:gs pos="65000">
                <a:srgbClr val="1F8DBA">
                  <a:alpha val="90000"/>
                </a:srgbClr>
              </a:gs>
              <a:gs pos="100000">
                <a:srgbClr val="1F8DB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727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90A57A63-563A-44D2-891A-5E7FE93D2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54063FA-3CEB-4496-8AC4-866EB0BE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820" y="1757680"/>
            <a:ext cx="5089024" cy="4030942"/>
          </a:xfrm>
        </p:spPr>
        <p:txBody>
          <a:bodyPr anchor="ctr" anchorCtr="0"/>
          <a:lstStyle>
            <a:lvl1pPr>
              <a:defRPr sz="2400"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 sz="2000"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 sz="1800"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12696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C47A265E-BA1E-4C37-8BA9-2258AFFCAF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713DDF6-389B-4FB9-9DB8-4B873DCDD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997" y="2227474"/>
            <a:ext cx="4907954" cy="2929034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1129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C47A265E-BA1E-4C37-8BA9-2258AFFCAF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713DDF6-389B-4FB9-9DB8-4B873DCDD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997" y="2227474"/>
            <a:ext cx="4907954" cy="2929034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3041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8" y="2044726"/>
            <a:ext cx="5647336" cy="4234380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8152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7" y="2028060"/>
            <a:ext cx="5647336" cy="4234380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2A729D8-893F-4050-AD62-7F857061B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7044" y="2227474"/>
            <a:ext cx="4936756" cy="292903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630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9144000" y="1814285"/>
            <a:ext cx="2721204" cy="4661927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46BA0C36-A90B-43ED-A57E-D15BADEC1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2838" y="2044726"/>
            <a:ext cx="2721204" cy="4431485"/>
          </a:xfrm>
          <a:effectLst/>
        </p:spPr>
        <p:txBody>
          <a:bodyPr anchor="ctr" anchorCtr="0"/>
          <a:lstStyle>
            <a:lvl1pPr>
              <a:defRPr sz="2400"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 sz="2000"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 sz="1800"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6311235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1814286"/>
            <a:ext cx="2721204" cy="4661927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27360" y="2047999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918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5185214"/>
            <a:ext cx="11538408" cy="1291000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26793" y="1775032"/>
            <a:ext cx="11538409" cy="317974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A66E9053-C0AE-4556-8305-C2F5AC8426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793" y="5185214"/>
            <a:ext cx="11538409" cy="1232243"/>
          </a:xfrm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800">
                <a:latin typeface="Century Gothic" panose="020B0502020202020204" pitchFamily="34" charset="0"/>
              </a:defRPr>
            </a:lvl4pPr>
            <a:lvl5pPr>
              <a:defRPr sz="18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772739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58" y="1971429"/>
            <a:ext cx="4441267" cy="4062681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DEBD80-D80F-4CB5-A3DA-45E143B50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8BB2520-5331-4E46-8205-56ECC35ED7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0" y="1965981"/>
            <a:ext cx="4203995" cy="3818132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059434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94" y="1971296"/>
            <a:ext cx="4441232" cy="4062413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FD4979D1-483C-4189-9DB5-D71084A90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1971564"/>
            <a:ext cx="4246526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551652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2633" y="1971564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B3DCA-B34F-45CB-9746-36EC576E5AAE}"/>
              </a:ext>
            </a:extLst>
          </p:cNvPr>
          <p:cNvSpPr/>
          <p:nvPr userDrawn="1"/>
        </p:nvSpPr>
        <p:spPr>
          <a:xfrm>
            <a:off x="917540" y="1971296"/>
            <a:ext cx="4441267" cy="4062681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1884F-A176-4D50-B1F7-15946B5B0E0D}"/>
              </a:ext>
            </a:extLst>
          </p:cNvPr>
          <p:cNvSpPr/>
          <p:nvPr userDrawn="1"/>
        </p:nvSpPr>
        <p:spPr>
          <a:xfrm>
            <a:off x="6833191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7C06C6A9-1E24-4840-A864-067280956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982" y="1971564"/>
            <a:ext cx="4207911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435548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1665-6198-4682-9FC9-47AFDB33E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0"/>
          <a:stretch/>
        </p:blipFill>
        <p:spPr>
          <a:xfrm>
            <a:off x="1" y="1406586"/>
            <a:ext cx="12191317" cy="545141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6" y="4034012"/>
            <a:ext cx="2711931" cy="2442203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322074" y="1427894"/>
            <a:ext cx="2881630" cy="2516091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E6D52-94BE-4A4C-B1ED-8A479760C1DE}"/>
              </a:ext>
            </a:extLst>
          </p:cNvPr>
          <p:cNvSpPr/>
          <p:nvPr userDrawn="1"/>
        </p:nvSpPr>
        <p:spPr>
          <a:xfrm>
            <a:off x="3213602" y="4036345"/>
            <a:ext cx="2881630" cy="2442203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2FEAD-4B41-4D67-8150-2600C2EB32FF}"/>
              </a:ext>
            </a:extLst>
          </p:cNvPr>
          <p:cNvSpPr/>
          <p:nvPr userDrawn="1"/>
        </p:nvSpPr>
        <p:spPr>
          <a:xfrm>
            <a:off x="6109045" y="1427894"/>
            <a:ext cx="2881630" cy="2516091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46EEA-6388-4637-9547-51056DF29D86}"/>
              </a:ext>
            </a:extLst>
          </p:cNvPr>
          <p:cNvSpPr/>
          <p:nvPr userDrawn="1"/>
        </p:nvSpPr>
        <p:spPr>
          <a:xfrm>
            <a:off x="8986927" y="3953221"/>
            <a:ext cx="2881630" cy="2516091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52689-B7CD-4051-A505-EA721433BDF3}"/>
              </a:ext>
            </a:extLst>
          </p:cNvPr>
          <p:cNvSpPr/>
          <p:nvPr userDrawn="1"/>
        </p:nvSpPr>
        <p:spPr>
          <a:xfrm>
            <a:off x="-1" y="1406586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EAEFB1-69D8-46B2-8308-6EA384A47E8E}"/>
              </a:ext>
            </a:extLst>
          </p:cNvPr>
          <p:cNvSpPr/>
          <p:nvPr userDrawn="1"/>
        </p:nvSpPr>
        <p:spPr>
          <a:xfrm>
            <a:off x="11869242" y="1418380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6B41C-1406-43ED-AAA0-195EC0697036}"/>
              </a:ext>
            </a:extLst>
          </p:cNvPr>
          <p:cNvSpPr/>
          <p:nvPr userDrawn="1"/>
        </p:nvSpPr>
        <p:spPr>
          <a:xfrm rot="5400000">
            <a:off x="5839879" y="629432"/>
            <a:ext cx="400484" cy="1208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54F9F8A-340B-4D62-97B3-61C6341C7396}"/>
              </a:ext>
            </a:extLst>
          </p:cNvPr>
          <p:cNvSpPr/>
          <p:nvPr userDrawn="1"/>
        </p:nvSpPr>
        <p:spPr>
          <a:xfrm>
            <a:off x="3266967" y="1437173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00889-3B33-491F-9325-78A6BB1B88DF}"/>
              </a:ext>
            </a:extLst>
          </p:cNvPr>
          <p:cNvSpPr/>
          <p:nvPr userDrawn="1"/>
        </p:nvSpPr>
        <p:spPr>
          <a:xfrm>
            <a:off x="6232317" y="4061620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757C1-ED50-48EF-A735-910169790281}"/>
              </a:ext>
            </a:extLst>
          </p:cNvPr>
          <p:cNvSpPr/>
          <p:nvPr userDrawn="1"/>
        </p:nvSpPr>
        <p:spPr>
          <a:xfrm>
            <a:off x="9128919" y="1426002"/>
            <a:ext cx="2735602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D15A14-0E99-489B-99A9-35CEF14B9BD1}"/>
              </a:ext>
            </a:extLst>
          </p:cNvPr>
          <p:cNvGrpSpPr/>
          <p:nvPr userDrawn="1"/>
        </p:nvGrpSpPr>
        <p:grpSpPr>
          <a:xfrm>
            <a:off x="685" y="1406586"/>
            <a:ext cx="12079561" cy="5354432"/>
            <a:chOff x="684" y="1406586"/>
            <a:chExt cx="12079560" cy="53544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22F845-0511-4FF3-9771-0ADA86420514}"/>
                </a:ext>
              </a:extLst>
            </p:cNvPr>
            <p:cNvSpPr/>
            <p:nvPr/>
          </p:nvSpPr>
          <p:spPr>
            <a:xfrm>
              <a:off x="2993959" y="1425675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9D9A8B-D04A-4518-8286-6690CB0341C0}"/>
                </a:ext>
              </a:extLst>
            </p:cNvPr>
            <p:cNvSpPr/>
            <p:nvPr/>
          </p:nvSpPr>
          <p:spPr>
            <a:xfrm>
              <a:off x="5952331" y="1406586"/>
              <a:ext cx="317775" cy="535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D63113-182D-4242-A7D6-F3D9A95E06D6}"/>
                </a:ext>
              </a:extLst>
            </p:cNvPr>
            <p:cNvSpPr/>
            <p:nvPr/>
          </p:nvSpPr>
          <p:spPr>
            <a:xfrm>
              <a:off x="8911596" y="1406586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299319-BC11-4F5C-B617-C07EDF03DE5E}"/>
                </a:ext>
              </a:extLst>
            </p:cNvPr>
            <p:cNvSpPr/>
            <p:nvPr/>
          </p:nvSpPr>
          <p:spPr>
            <a:xfrm rot="5400000">
              <a:off x="5881576" y="-2054580"/>
              <a:ext cx="317775" cy="120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</p:grpSp>
    </p:spTree>
    <p:extLst>
      <p:ext uri="{BB962C8B-B14F-4D97-AF65-F5344CB8AC3E}">
        <p14:creationId xmlns:p14="http://schemas.microsoft.com/office/powerpoint/2010/main" val="384963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8" y="2044726"/>
            <a:ext cx="5647336" cy="4234380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882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372756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80405-F012-4E7A-987E-058AEF082A9C}"/>
              </a:ext>
            </a:extLst>
          </p:cNvPr>
          <p:cNvSpPr/>
          <p:nvPr userDrawn="1"/>
        </p:nvSpPr>
        <p:spPr>
          <a:xfrm>
            <a:off x="6095999" y="1430935"/>
            <a:ext cx="5715001" cy="4986524"/>
          </a:xfrm>
          <a:prstGeom prst="rect">
            <a:avLst/>
          </a:prstGeom>
          <a:solidFill>
            <a:srgbClr val="1441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 u="sng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57F3D97-89CC-4261-BFF0-8CCF39DA5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1420294"/>
            <a:ext cx="5715001" cy="4986523"/>
          </a:xfrm>
          <a:noFill/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75355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9EE42F93-BD61-457F-9B33-28B702A51872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20292"/>
            <a:ext cx="11538409" cy="5055922"/>
          </a:xfrm>
          <a:prstGeom prst="rect">
            <a:avLst/>
          </a:prstGeom>
          <a:solidFill>
            <a:srgbClr val="14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10888D90-C03A-4E6D-8923-57707675E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348" y="1917046"/>
            <a:ext cx="10765589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218547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A39D67C3-3D0A-4DD9-BA7B-3A6EA1543E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348" y="1917046"/>
            <a:ext cx="10765589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276051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2264" y="340242"/>
            <a:ext cx="11387471" cy="607764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CB3A4F7-F801-40FE-9356-B65D1DAAF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638" y="340242"/>
            <a:ext cx="11388725" cy="6078021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448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378FCBD2-D3DE-4F86-90E9-0B21E83EB4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340242"/>
            <a:ext cx="11387471" cy="60924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0493" y="355051"/>
            <a:ext cx="11387471" cy="6077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333DC7-0D7A-4162-88C4-8D90E85208E4}"/>
              </a:ext>
            </a:extLst>
          </p:cNvPr>
          <p:cNvSpPr/>
          <p:nvPr userDrawn="1"/>
        </p:nvSpPr>
        <p:spPr>
          <a:xfrm>
            <a:off x="404036" y="340242"/>
            <a:ext cx="5691964" cy="6092456"/>
          </a:xfrm>
          <a:prstGeom prst="rect">
            <a:avLst/>
          </a:prstGeom>
          <a:gradFill flip="none" rotWithShape="1">
            <a:gsLst>
              <a:gs pos="65000">
                <a:srgbClr val="1F8DBA">
                  <a:alpha val="90000"/>
                </a:srgbClr>
              </a:gs>
              <a:gs pos="100000">
                <a:srgbClr val="1F8DB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265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90A57A63-563A-44D2-891A-5E7FE93D29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54063FA-3CEB-4496-8AC4-866EB0BE1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820" y="1757680"/>
            <a:ext cx="5089024" cy="4030942"/>
          </a:xfrm>
        </p:spPr>
        <p:txBody>
          <a:bodyPr anchor="ctr" anchorCtr="0"/>
          <a:lstStyle>
            <a:lvl1pPr>
              <a:defRPr sz="2400"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 sz="2000"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 sz="1800"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2890856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pour une image  9">
            <a:extLst>
              <a:ext uri="{FF2B5EF4-FFF2-40B4-BE49-F238E27FC236}">
                <a16:creationId xmlns:a16="http://schemas.microsoft.com/office/drawing/2014/main" id="{C47A265E-BA1E-4C37-8BA9-2258AFFCAF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757363"/>
            <a:ext cx="5769203" cy="403066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713DDF6-389B-4FB9-9DB8-4B873DCDD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0997" y="2227474"/>
            <a:ext cx="4907954" cy="2929034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2597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8" y="2044726"/>
            <a:ext cx="5647336" cy="4234380"/>
          </a:xfrm>
          <a:prstGeom prst="rect">
            <a:avLst/>
          </a:prstGeom>
          <a:solidFill>
            <a:srgbClr val="2323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53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8" y="2044726"/>
            <a:ext cx="5647336" cy="4234380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2A729D8-893F-4050-AD62-7F857061B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7044" y="2227474"/>
            <a:ext cx="4936756" cy="292903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4793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6217868" y="2044726"/>
            <a:ext cx="5647336" cy="4234380"/>
          </a:xfrm>
          <a:prstGeom prst="rect">
            <a:avLst/>
          </a:prstGeom>
          <a:solidFill>
            <a:srgbClr val="2323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2A729D8-893F-4050-AD62-7F857061B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7044" y="2227474"/>
            <a:ext cx="4936756" cy="292903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9525" indent="0">
              <a:buFontTx/>
              <a:buNone/>
              <a:tabLst/>
              <a:defRPr>
                <a:solidFill>
                  <a:schemeClr val="bg1"/>
                </a:solidFill>
                <a:latin typeface="Century Gothic" panose="020B0502020202020204" pitchFamily="34" charset="0"/>
              </a:defRPr>
            </a:lvl3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6151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9144000" y="1814285"/>
            <a:ext cx="2721204" cy="4661927"/>
          </a:xfrm>
          <a:prstGeom prst="rect">
            <a:avLst/>
          </a:prstGeom>
          <a:solidFill>
            <a:srgbClr val="2323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9CAC17-9B95-4EB4-AC45-CF819A280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75750" y="1814513"/>
            <a:ext cx="2689225" cy="4602162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1350165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1814287"/>
            <a:ext cx="2721204" cy="4661927"/>
          </a:xfrm>
          <a:prstGeom prst="rect">
            <a:avLst/>
          </a:prstGeom>
          <a:solidFill>
            <a:srgbClr val="2323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27360" y="2047999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531AD636-AE72-427D-AAE7-92B2B87D5B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794" y="2047999"/>
            <a:ext cx="2689225" cy="4398332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391826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5185214"/>
            <a:ext cx="11538408" cy="1291000"/>
          </a:xfrm>
          <a:prstGeom prst="rect">
            <a:avLst/>
          </a:prstGeom>
          <a:solidFill>
            <a:srgbClr val="23232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entury Gothic" panose="020B0502020202020204" pitchFamily="34" charset="0"/>
            </a:endParaRPr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26793" y="1775032"/>
            <a:ext cx="11538409" cy="317974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345660E3-51BA-4C16-9D51-0C58755E6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568" y="5185213"/>
            <a:ext cx="11538408" cy="1141159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251083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93" y="1971296"/>
            <a:ext cx="4441267" cy="4062681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8DEBD80-D80F-4CB5-A3DA-45E143B50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98BB2520-5331-4E46-8205-56ECC35ED7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0" y="1971564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56707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917542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6833193" y="1971296"/>
            <a:ext cx="4441267" cy="4062681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575" y="1971675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753F60C6-E172-411D-9A36-00F202303A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1971564"/>
            <a:ext cx="4023242" cy="3578631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9051273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40834B-E477-4D90-B9AD-691558904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32633" y="1971564"/>
            <a:ext cx="4441825" cy="4062413"/>
          </a:xfrm>
        </p:spPr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B3DCA-B34F-45CB-9746-36EC576E5AAE}"/>
              </a:ext>
            </a:extLst>
          </p:cNvPr>
          <p:cNvSpPr/>
          <p:nvPr userDrawn="1"/>
        </p:nvSpPr>
        <p:spPr>
          <a:xfrm>
            <a:off x="917540" y="1971296"/>
            <a:ext cx="4441267" cy="4062681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1884F-A176-4D50-B1F7-15946B5B0E0D}"/>
              </a:ext>
            </a:extLst>
          </p:cNvPr>
          <p:cNvSpPr/>
          <p:nvPr userDrawn="1"/>
        </p:nvSpPr>
        <p:spPr>
          <a:xfrm>
            <a:off x="6833191" y="1971296"/>
            <a:ext cx="4441267" cy="4067997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B7092195-0FD2-40D8-9CAF-B91A6FC6B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982" y="1971296"/>
            <a:ext cx="4441825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23803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4B91665-6198-4682-9FC9-47AFDB33E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0"/>
          <a:stretch/>
        </p:blipFill>
        <p:spPr>
          <a:xfrm>
            <a:off x="1" y="1406586"/>
            <a:ext cx="12191317" cy="545141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B38601B6-24F5-4CBA-BBD0-CD64F2978259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6" y="4034012"/>
            <a:ext cx="2711931" cy="2442203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279614-A164-486F-BA2E-28CC31767B0E}"/>
              </a:ext>
            </a:extLst>
          </p:cNvPr>
          <p:cNvSpPr/>
          <p:nvPr userDrawn="1"/>
        </p:nvSpPr>
        <p:spPr>
          <a:xfrm>
            <a:off x="322074" y="1427894"/>
            <a:ext cx="2881630" cy="2516091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E6D52-94BE-4A4C-B1ED-8A479760C1DE}"/>
              </a:ext>
            </a:extLst>
          </p:cNvPr>
          <p:cNvSpPr/>
          <p:nvPr userDrawn="1"/>
        </p:nvSpPr>
        <p:spPr>
          <a:xfrm>
            <a:off x="3213602" y="4036345"/>
            <a:ext cx="2881630" cy="2442203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2FEAD-4B41-4D67-8150-2600C2EB32FF}"/>
              </a:ext>
            </a:extLst>
          </p:cNvPr>
          <p:cNvSpPr/>
          <p:nvPr userDrawn="1"/>
        </p:nvSpPr>
        <p:spPr>
          <a:xfrm>
            <a:off x="6109045" y="1427894"/>
            <a:ext cx="2881630" cy="2516091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46EEA-6388-4637-9547-51056DF29D86}"/>
              </a:ext>
            </a:extLst>
          </p:cNvPr>
          <p:cNvSpPr/>
          <p:nvPr userDrawn="1"/>
        </p:nvSpPr>
        <p:spPr>
          <a:xfrm>
            <a:off x="8986927" y="3953221"/>
            <a:ext cx="2881630" cy="2516091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52689-B7CD-4051-A505-EA721433BDF3}"/>
              </a:ext>
            </a:extLst>
          </p:cNvPr>
          <p:cNvSpPr/>
          <p:nvPr userDrawn="1"/>
        </p:nvSpPr>
        <p:spPr>
          <a:xfrm>
            <a:off x="-1" y="1406586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EAEFB1-69D8-46B2-8308-6EA384A47E8E}"/>
              </a:ext>
            </a:extLst>
          </p:cNvPr>
          <p:cNvSpPr/>
          <p:nvPr userDrawn="1"/>
        </p:nvSpPr>
        <p:spPr>
          <a:xfrm>
            <a:off x="11869242" y="1418380"/>
            <a:ext cx="326798" cy="545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6B41C-1406-43ED-AAA0-195EC0697036}"/>
              </a:ext>
            </a:extLst>
          </p:cNvPr>
          <p:cNvSpPr/>
          <p:nvPr userDrawn="1"/>
        </p:nvSpPr>
        <p:spPr>
          <a:xfrm rot="5400000">
            <a:off x="5839879" y="629432"/>
            <a:ext cx="400484" cy="1208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54F9F8A-340B-4D62-97B3-61C6341C7396}"/>
              </a:ext>
            </a:extLst>
          </p:cNvPr>
          <p:cNvSpPr/>
          <p:nvPr userDrawn="1"/>
        </p:nvSpPr>
        <p:spPr>
          <a:xfrm>
            <a:off x="3266967" y="1437173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00889-3B33-491F-9325-78A6BB1B88DF}"/>
              </a:ext>
            </a:extLst>
          </p:cNvPr>
          <p:cNvSpPr/>
          <p:nvPr userDrawn="1"/>
        </p:nvSpPr>
        <p:spPr>
          <a:xfrm>
            <a:off x="6232317" y="4061620"/>
            <a:ext cx="2837358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757C1-ED50-48EF-A735-910169790281}"/>
              </a:ext>
            </a:extLst>
          </p:cNvPr>
          <p:cNvSpPr/>
          <p:nvPr userDrawn="1"/>
        </p:nvSpPr>
        <p:spPr>
          <a:xfrm>
            <a:off x="9128919" y="1426002"/>
            <a:ext cx="2735602" cy="2414595"/>
          </a:xfrm>
          <a:prstGeom prst="rect">
            <a:avLst/>
          </a:prstGeom>
          <a:solidFill>
            <a:srgbClr val="F8F8F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D15A14-0E99-489B-99A9-35CEF14B9BD1}"/>
              </a:ext>
            </a:extLst>
          </p:cNvPr>
          <p:cNvGrpSpPr/>
          <p:nvPr userDrawn="1"/>
        </p:nvGrpSpPr>
        <p:grpSpPr>
          <a:xfrm>
            <a:off x="685" y="1406586"/>
            <a:ext cx="12079561" cy="5354432"/>
            <a:chOff x="684" y="1406586"/>
            <a:chExt cx="12079560" cy="53544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22F845-0511-4FF3-9771-0ADA86420514}"/>
                </a:ext>
              </a:extLst>
            </p:cNvPr>
            <p:cNvSpPr/>
            <p:nvPr/>
          </p:nvSpPr>
          <p:spPr>
            <a:xfrm>
              <a:off x="2993959" y="1425675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9D9A8B-D04A-4518-8286-6690CB0341C0}"/>
                </a:ext>
              </a:extLst>
            </p:cNvPr>
            <p:cNvSpPr/>
            <p:nvPr/>
          </p:nvSpPr>
          <p:spPr>
            <a:xfrm>
              <a:off x="5952331" y="1406586"/>
              <a:ext cx="317775" cy="5354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D63113-182D-4242-A7D6-F3D9A95E06D6}"/>
                </a:ext>
              </a:extLst>
            </p:cNvPr>
            <p:cNvSpPr/>
            <p:nvPr/>
          </p:nvSpPr>
          <p:spPr>
            <a:xfrm>
              <a:off x="8911596" y="1406586"/>
              <a:ext cx="317775" cy="5111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299319-BC11-4F5C-B617-C07EDF03DE5E}"/>
                </a:ext>
              </a:extLst>
            </p:cNvPr>
            <p:cNvSpPr/>
            <p:nvPr/>
          </p:nvSpPr>
          <p:spPr>
            <a:xfrm rot="5400000">
              <a:off x="5881576" y="-2054580"/>
              <a:ext cx="317775" cy="1207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1"/>
            </a:p>
          </p:txBody>
        </p:sp>
      </p:grpSp>
    </p:spTree>
    <p:extLst>
      <p:ext uri="{BB962C8B-B14F-4D97-AF65-F5344CB8AC3E}">
        <p14:creationId xmlns:p14="http://schemas.microsoft.com/office/powerpoint/2010/main" val="16868075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778239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481862-6BF8-4E58-A0B2-140C7DCF0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4"/>
          <a:stretch/>
        </p:blipFill>
        <p:spPr>
          <a:xfrm>
            <a:off x="1" y="1037433"/>
            <a:ext cx="12192000" cy="58205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80405-F012-4E7A-987E-058AEF082A9C}"/>
              </a:ext>
            </a:extLst>
          </p:cNvPr>
          <p:cNvSpPr/>
          <p:nvPr userDrawn="1"/>
        </p:nvSpPr>
        <p:spPr>
          <a:xfrm>
            <a:off x="6095999" y="1430935"/>
            <a:ext cx="5715001" cy="498652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A09221B-43C0-473B-BAB9-72DC93CD8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1430934"/>
            <a:ext cx="5715001" cy="498652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569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9143999" y="1814285"/>
            <a:ext cx="2721203" cy="4661927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1" y="2044726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2895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9EE42F93-BD61-457F-9B33-28B702A51872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20292"/>
            <a:ext cx="11538409" cy="5055922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C82A1020-27AC-4B29-B262-C5806FD51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190" y="1971564"/>
            <a:ext cx="10440236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415658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3821663C-19B1-4F67-A6E7-2D9CF2C3D443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432874"/>
            <a:ext cx="11538409" cy="50433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623DA804-D906-4D49-A5DB-564A548CA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0232" y="1971564"/>
            <a:ext cx="10424193" cy="406241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876612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3FC74C7-759F-4BFB-8C90-2943036AA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4"/>
          <a:stretch/>
        </p:blipFill>
        <p:spPr>
          <a:xfrm>
            <a:off x="402264" y="340242"/>
            <a:ext cx="11387471" cy="607764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4CB3A4F7-F801-40FE-9356-B65D1DAAF2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638" y="340242"/>
            <a:ext cx="11388725" cy="6078021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9285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665D4F7-58EE-4A92-BC63-E7A0A5789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211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BD08BE1A-D9E2-4395-AB4C-C391383F1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1210" y="335696"/>
            <a:ext cx="2530144" cy="5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3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1814287"/>
            <a:ext cx="2721204" cy="4661927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227360" y="2047999"/>
            <a:ext cx="5449990" cy="423438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20F0352B-8770-458E-A38A-66501B82C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794" y="1814285"/>
            <a:ext cx="2721204" cy="4468094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82794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A4EE6C-F836-4E78-BA5A-A943E5126E94}"/>
              </a:ext>
            </a:extLst>
          </p:cNvPr>
          <p:cNvSpPr/>
          <p:nvPr userDrawn="1"/>
        </p:nvSpPr>
        <p:spPr>
          <a:xfrm>
            <a:off x="5591717" y="247390"/>
            <a:ext cx="1008569" cy="979751"/>
          </a:xfrm>
          <a:prstGeom prst="ellipse">
            <a:avLst/>
          </a:prstGeom>
          <a:noFill/>
          <a:ln w="19050">
            <a:solidFill>
              <a:srgbClr val="B9E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3B9B7-5DAC-46B2-ABB2-3BEFA11207A3}"/>
              </a:ext>
            </a:extLst>
          </p:cNvPr>
          <p:cNvSpPr/>
          <p:nvPr userDrawn="1"/>
        </p:nvSpPr>
        <p:spPr>
          <a:xfrm>
            <a:off x="326797" y="1814286"/>
            <a:ext cx="11538409" cy="466192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AEB631D5-96AE-4221-8C1E-77A36850C9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74458" y="6575506"/>
            <a:ext cx="805785" cy="184302"/>
          </a:xfrm>
          <a:prstGeom prst="rect">
            <a:avLst/>
          </a:prstGeom>
        </p:spPr>
      </p:pic>
      <p:sp>
        <p:nvSpPr>
          <p:cNvPr id="10" name="Titre 5">
            <a:extLst>
              <a:ext uri="{FF2B5EF4-FFF2-40B4-BE49-F238E27FC236}">
                <a16:creationId xmlns:a16="http://schemas.microsoft.com/office/drawing/2014/main" id="{2599C916-9761-46C2-8C97-A99477F5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3"/>
            <a:ext cx="12192000" cy="596891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DBD9-EBA4-44D3-BA54-728F82353D54}"/>
              </a:ext>
            </a:extLst>
          </p:cNvPr>
          <p:cNvSpPr/>
          <p:nvPr userDrawn="1"/>
        </p:nvSpPr>
        <p:spPr>
          <a:xfrm>
            <a:off x="326794" y="5185214"/>
            <a:ext cx="11538408" cy="1291000"/>
          </a:xfrm>
          <a:prstGeom prst="rect">
            <a:avLst/>
          </a:prstGeom>
          <a:solidFill>
            <a:srgbClr val="E1F5FF">
              <a:alpha val="8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graphique 5">
            <a:extLst>
              <a:ext uri="{FF2B5EF4-FFF2-40B4-BE49-F238E27FC236}">
                <a16:creationId xmlns:a16="http://schemas.microsoft.com/office/drawing/2014/main" id="{7BA71F76-FC45-4CA5-AB14-965BE5567BD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26793" y="1775032"/>
            <a:ext cx="11538409" cy="317974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7E08C5E2-A9DF-40CE-BFEA-6FE813458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568" y="5185213"/>
            <a:ext cx="11538408" cy="917875"/>
          </a:xfrm>
          <a:effectLst/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79509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ACD4F6-71F7-4A0F-9ECA-3A828DE7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7762DC-7292-48AF-A053-A8157314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241569-3250-428E-8101-AD294FE3E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1CBE7-B58D-41BC-9CF0-A2B2587FAF3B}" type="datetimeFigureOut">
              <a:rPr lang="fr-FR" smtClean="0"/>
              <a:t>09/11/2019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6FC480-85F4-4A99-B169-C2048F009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107C58-78CB-4A04-B8BA-305259A3F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9DAC3-8108-485D-8DF0-3BCB7B5001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55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51" r:id="rId2"/>
    <p:sldLayoutId id="2147483927" r:id="rId3"/>
    <p:sldLayoutId id="2147483928" r:id="rId4"/>
    <p:sldLayoutId id="2147483954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1" r:id="rId17"/>
    <p:sldLayoutId id="2147483946" r:id="rId18"/>
    <p:sldLayoutId id="2147483940" r:id="rId19"/>
    <p:sldLayoutId id="2147483905" r:id="rId20"/>
    <p:sldLayoutId id="2147483907" r:id="rId21"/>
    <p:sldLayoutId id="2147483906" r:id="rId22"/>
    <p:sldLayoutId id="2147483952" r:id="rId23"/>
    <p:sldLayoutId id="2147483890" r:id="rId24"/>
    <p:sldLayoutId id="2147483908" r:id="rId25"/>
    <p:sldLayoutId id="2147483909" r:id="rId26"/>
    <p:sldLayoutId id="2147483910" r:id="rId27"/>
    <p:sldLayoutId id="2147483902" r:id="rId28"/>
    <p:sldLayoutId id="2147483903" r:id="rId29"/>
    <p:sldLayoutId id="2147483904" r:id="rId30"/>
    <p:sldLayoutId id="2147483889" r:id="rId31"/>
    <p:sldLayoutId id="2147483896" r:id="rId32"/>
    <p:sldLayoutId id="2147483900" r:id="rId33"/>
    <p:sldLayoutId id="2147483892" r:id="rId34"/>
    <p:sldLayoutId id="2147483926" r:id="rId35"/>
    <p:sldLayoutId id="2147483947" r:id="rId36"/>
    <p:sldLayoutId id="2147483942" r:id="rId37"/>
    <p:sldLayoutId id="2147483955" r:id="rId38"/>
    <p:sldLayoutId id="2147483956" r:id="rId39"/>
    <p:sldLayoutId id="2147483957" r:id="rId40"/>
    <p:sldLayoutId id="2147483958" r:id="rId41"/>
    <p:sldLayoutId id="2147483959" r:id="rId42"/>
    <p:sldLayoutId id="2147483960" r:id="rId43"/>
    <p:sldLayoutId id="2147483961" r:id="rId44"/>
    <p:sldLayoutId id="2147483962" r:id="rId45"/>
    <p:sldLayoutId id="2147483963" r:id="rId46"/>
    <p:sldLayoutId id="2147483964" r:id="rId47"/>
    <p:sldLayoutId id="2147483965" r:id="rId48"/>
    <p:sldLayoutId id="2147483966" r:id="rId49"/>
    <p:sldLayoutId id="2147483967" r:id="rId50"/>
    <p:sldLayoutId id="2147483968" r:id="rId51"/>
    <p:sldLayoutId id="2147483969" r:id="rId52"/>
    <p:sldLayoutId id="2147483970" r:id="rId53"/>
    <p:sldLayoutId id="2147483971" r:id="rId54"/>
    <p:sldLayoutId id="2147483972" r:id="rId55"/>
    <p:sldLayoutId id="2147483950" r:id="rId56"/>
    <p:sldLayoutId id="2147483912" r:id="rId57"/>
    <p:sldLayoutId id="2147483913" r:id="rId58"/>
    <p:sldLayoutId id="2147483953" r:id="rId59"/>
    <p:sldLayoutId id="2147483914" r:id="rId60"/>
    <p:sldLayoutId id="2147483915" r:id="rId61"/>
    <p:sldLayoutId id="2147483916" r:id="rId62"/>
    <p:sldLayoutId id="2147483917" r:id="rId63"/>
    <p:sldLayoutId id="2147483918" r:id="rId64"/>
    <p:sldLayoutId id="2147483919" r:id="rId65"/>
    <p:sldLayoutId id="2147483920" r:id="rId66"/>
    <p:sldLayoutId id="2147483921" r:id="rId67"/>
    <p:sldLayoutId id="2147483922" r:id="rId68"/>
    <p:sldLayoutId id="2147483923" r:id="rId69"/>
    <p:sldLayoutId id="2147483924" r:id="rId70"/>
    <p:sldLayoutId id="2147483872" r:id="rId71"/>
    <p:sldLayoutId id="2147483945" r:id="rId72"/>
    <p:sldLayoutId id="2147483895" r:id="rId73"/>
    <p:sldLayoutId id="2147483899" r:id="rId7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png"/><Relationship Id="rId5" Type="http://schemas.openxmlformats.org/officeDocument/2006/relationships/image" Target="../media/image90.svg"/><Relationship Id="rId4" Type="http://schemas.openxmlformats.org/officeDocument/2006/relationships/image" Target="../media/image56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2.png"/><Relationship Id="rId5" Type="http://schemas.openxmlformats.org/officeDocument/2006/relationships/image" Target="../media/image13.png"/><Relationship Id="rId4" Type="http://schemas.openxmlformats.org/officeDocument/2006/relationships/image" Target="../media/image51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0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svg"/><Relationship Id="rId21" Type="http://schemas.openxmlformats.org/officeDocument/2006/relationships/image" Target="../media/image27.png"/><Relationship Id="rId34" Type="http://schemas.openxmlformats.org/officeDocument/2006/relationships/image" Target="../media/image49.svg"/><Relationship Id="rId42" Type="http://schemas.openxmlformats.org/officeDocument/2006/relationships/image" Target="../media/image57.svg"/><Relationship Id="rId47" Type="http://schemas.openxmlformats.org/officeDocument/2006/relationships/image" Target="../media/image40.png"/><Relationship Id="rId50" Type="http://schemas.openxmlformats.org/officeDocument/2006/relationships/image" Target="../media/image65.svg"/><Relationship Id="rId55" Type="http://schemas.openxmlformats.org/officeDocument/2006/relationships/image" Target="../media/image44.png"/><Relationship Id="rId6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1.svg"/><Relationship Id="rId29" Type="http://schemas.openxmlformats.org/officeDocument/2006/relationships/image" Target="../media/image31.png"/><Relationship Id="rId11" Type="http://schemas.openxmlformats.org/officeDocument/2006/relationships/image" Target="../media/image23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37" Type="http://schemas.openxmlformats.org/officeDocument/2006/relationships/image" Target="../media/image35.png"/><Relationship Id="rId40" Type="http://schemas.openxmlformats.org/officeDocument/2006/relationships/image" Target="../media/image55.svg"/><Relationship Id="rId45" Type="http://schemas.openxmlformats.org/officeDocument/2006/relationships/image" Target="../media/image39.png"/><Relationship Id="rId53" Type="http://schemas.openxmlformats.org/officeDocument/2006/relationships/image" Target="../media/image43.png"/><Relationship Id="rId58" Type="http://schemas.openxmlformats.org/officeDocument/2006/relationships/image" Target="../media/image73.svg"/><Relationship Id="rId66" Type="http://schemas.openxmlformats.org/officeDocument/2006/relationships/image" Target="../media/image81.svg"/><Relationship Id="rId5" Type="http://schemas.openxmlformats.org/officeDocument/2006/relationships/image" Target="../media/image8.png"/><Relationship Id="rId61" Type="http://schemas.openxmlformats.org/officeDocument/2006/relationships/image" Target="../media/image47.png"/><Relationship Id="rId19" Type="http://schemas.openxmlformats.org/officeDocument/2006/relationships/image" Target="../media/image26.png"/><Relationship Id="rId14" Type="http://schemas.openxmlformats.org/officeDocument/2006/relationships/image" Target="../media/image16.svg"/><Relationship Id="rId22" Type="http://schemas.openxmlformats.org/officeDocument/2006/relationships/image" Target="../media/image37.svg"/><Relationship Id="rId27" Type="http://schemas.openxmlformats.org/officeDocument/2006/relationships/image" Target="../media/image30.png"/><Relationship Id="rId30" Type="http://schemas.openxmlformats.org/officeDocument/2006/relationships/image" Target="../media/image45.svg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63.svg"/><Relationship Id="rId56" Type="http://schemas.openxmlformats.org/officeDocument/2006/relationships/image" Target="../media/image71.svg"/><Relationship Id="rId64" Type="http://schemas.openxmlformats.org/officeDocument/2006/relationships/image" Target="../media/image79.svg"/><Relationship Id="rId8" Type="http://schemas.openxmlformats.org/officeDocument/2006/relationships/image" Target="../media/image25.svg"/><Relationship Id="rId51" Type="http://schemas.openxmlformats.org/officeDocument/2006/relationships/image" Target="../media/image42.png"/><Relationship Id="rId3" Type="http://schemas.openxmlformats.org/officeDocument/2006/relationships/image" Target="../media/image20.png"/><Relationship Id="rId12" Type="http://schemas.openxmlformats.org/officeDocument/2006/relationships/image" Target="../media/image29.svg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image" Target="../media/image53.svg"/><Relationship Id="rId46" Type="http://schemas.openxmlformats.org/officeDocument/2006/relationships/image" Target="../media/image61.svg"/><Relationship Id="rId59" Type="http://schemas.openxmlformats.org/officeDocument/2006/relationships/image" Target="../media/image46.png"/><Relationship Id="rId20" Type="http://schemas.openxmlformats.org/officeDocument/2006/relationships/image" Target="../media/image35.svg"/><Relationship Id="rId41" Type="http://schemas.openxmlformats.org/officeDocument/2006/relationships/image" Target="../media/image37.png"/><Relationship Id="rId54" Type="http://schemas.openxmlformats.org/officeDocument/2006/relationships/image" Target="../media/image69.svg"/><Relationship Id="rId62" Type="http://schemas.openxmlformats.org/officeDocument/2006/relationships/image" Target="../media/image77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43.svg"/><Relationship Id="rId36" Type="http://schemas.openxmlformats.org/officeDocument/2006/relationships/image" Target="../media/image51.svg"/><Relationship Id="rId49" Type="http://schemas.openxmlformats.org/officeDocument/2006/relationships/image" Target="../media/image41.png"/><Relationship Id="rId57" Type="http://schemas.openxmlformats.org/officeDocument/2006/relationships/image" Target="../media/image45.png"/><Relationship Id="rId10" Type="http://schemas.openxmlformats.org/officeDocument/2006/relationships/image" Target="../media/image27.svg"/><Relationship Id="rId31" Type="http://schemas.openxmlformats.org/officeDocument/2006/relationships/image" Target="../media/image32.png"/><Relationship Id="rId44" Type="http://schemas.openxmlformats.org/officeDocument/2006/relationships/image" Target="../media/image59.svg"/><Relationship Id="rId52" Type="http://schemas.openxmlformats.org/officeDocument/2006/relationships/image" Target="../media/image67.svg"/><Relationship Id="rId60" Type="http://schemas.openxmlformats.org/officeDocument/2006/relationships/image" Target="../media/image75.svg"/><Relationship Id="rId65" Type="http://schemas.openxmlformats.org/officeDocument/2006/relationships/image" Target="../media/image49.png"/><Relationship Id="rId4" Type="http://schemas.openxmlformats.org/officeDocument/2006/relationships/image" Target="../media/image23.svg"/><Relationship Id="rId9" Type="http://schemas.openxmlformats.org/officeDocument/2006/relationships/image" Target="../media/image22.png"/><Relationship Id="rId13" Type="http://schemas.openxmlformats.org/officeDocument/2006/relationships/image" Target="../media/image14.png"/><Relationship Id="rId18" Type="http://schemas.openxmlformats.org/officeDocument/2006/relationships/image" Target="../media/image33.svg"/><Relationship Id="rId3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5.sv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99.svg"/><Relationship Id="rId4" Type="http://schemas.openxmlformats.org/officeDocument/2006/relationships/image" Target="../media/image93.svg"/><Relationship Id="rId9" Type="http://schemas.openxmlformats.org/officeDocument/2006/relationships/image" Target="../media/image61.png"/><Relationship Id="rId14" Type="http://schemas.openxmlformats.org/officeDocument/2006/relationships/image" Target="../media/image103.sv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0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microsoft.com/office/2007/relationships/hdphoto" Target="../media/hdphoto2.wdp"/><Relationship Id="rId18" Type="http://schemas.openxmlformats.org/officeDocument/2006/relationships/image" Target="../media/image80.png"/><Relationship Id="rId26" Type="http://schemas.openxmlformats.org/officeDocument/2006/relationships/image" Target="../media/image86.png"/><Relationship Id="rId3" Type="http://schemas.openxmlformats.org/officeDocument/2006/relationships/image" Target="../media/image66.png"/><Relationship Id="rId21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5" Type="http://schemas.openxmlformats.org/officeDocument/2006/relationships/image" Target="../media/image127.sv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5.png"/><Relationship Id="rId5" Type="http://schemas.openxmlformats.org/officeDocument/2006/relationships/image" Target="../media/image68.png"/><Relationship Id="rId15" Type="http://schemas.openxmlformats.org/officeDocument/2006/relationships/image" Target="../media/image77.jpeg"/><Relationship Id="rId23" Type="http://schemas.openxmlformats.org/officeDocument/2006/relationships/image" Target="../media/image125.svg"/><Relationship Id="rId28" Type="http://schemas.openxmlformats.org/officeDocument/2006/relationships/image" Target="../media/image87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12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hyperlink" Target="http://portal.azur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hyperlink" Target="http://portal.azure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hyperlink" Target="https://azure.microsoft.com/fr-fr/features/storage-explor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crazydog2/Epita.TableStorage" TargetMode="Externa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svg"/><Relationship Id="rId21" Type="http://schemas.openxmlformats.org/officeDocument/2006/relationships/image" Target="../media/image27.png"/><Relationship Id="rId34" Type="http://schemas.openxmlformats.org/officeDocument/2006/relationships/image" Target="../media/image49.svg"/><Relationship Id="rId42" Type="http://schemas.openxmlformats.org/officeDocument/2006/relationships/image" Target="../media/image57.svg"/><Relationship Id="rId47" Type="http://schemas.openxmlformats.org/officeDocument/2006/relationships/image" Target="../media/image40.png"/><Relationship Id="rId50" Type="http://schemas.openxmlformats.org/officeDocument/2006/relationships/image" Target="../media/image65.svg"/><Relationship Id="rId55" Type="http://schemas.openxmlformats.org/officeDocument/2006/relationships/image" Target="../media/image44.png"/><Relationship Id="rId6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svg"/><Relationship Id="rId29" Type="http://schemas.openxmlformats.org/officeDocument/2006/relationships/image" Target="../media/image31.png"/><Relationship Id="rId11" Type="http://schemas.openxmlformats.org/officeDocument/2006/relationships/image" Target="../media/image23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37" Type="http://schemas.openxmlformats.org/officeDocument/2006/relationships/image" Target="../media/image35.png"/><Relationship Id="rId40" Type="http://schemas.openxmlformats.org/officeDocument/2006/relationships/image" Target="../media/image55.svg"/><Relationship Id="rId45" Type="http://schemas.openxmlformats.org/officeDocument/2006/relationships/image" Target="../media/image39.png"/><Relationship Id="rId53" Type="http://schemas.openxmlformats.org/officeDocument/2006/relationships/image" Target="../media/image43.png"/><Relationship Id="rId58" Type="http://schemas.openxmlformats.org/officeDocument/2006/relationships/image" Target="../media/image73.svg"/><Relationship Id="rId66" Type="http://schemas.openxmlformats.org/officeDocument/2006/relationships/image" Target="../media/image81.svg"/><Relationship Id="rId5" Type="http://schemas.openxmlformats.org/officeDocument/2006/relationships/image" Target="../media/image8.png"/><Relationship Id="rId61" Type="http://schemas.openxmlformats.org/officeDocument/2006/relationships/image" Target="../media/image47.png"/><Relationship Id="rId19" Type="http://schemas.openxmlformats.org/officeDocument/2006/relationships/image" Target="../media/image26.png"/><Relationship Id="rId14" Type="http://schemas.openxmlformats.org/officeDocument/2006/relationships/image" Target="../media/image16.svg"/><Relationship Id="rId22" Type="http://schemas.openxmlformats.org/officeDocument/2006/relationships/image" Target="../media/image37.svg"/><Relationship Id="rId27" Type="http://schemas.openxmlformats.org/officeDocument/2006/relationships/image" Target="../media/image30.png"/><Relationship Id="rId30" Type="http://schemas.openxmlformats.org/officeDocument/2006/relationships/image" Target="../media/image45.svg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63.svg"/><Relationship Id="rId56" Type="http://schemas.openxmlformats.org/officeDocument/2006/relationships/image" Target="../media/image71.svg"/><Relationship Id="rId64" Type="http://schemas.openxmlformats.org/officeDocument/2006/relationships/image" Target="../media/image79.svg"/><Relationship Id="rId8" Type="http://schemas.openxmlformats.org/officeDocument/2006/relationships/image" Target="../media/image25.svg"/><Relationship Id="rId51" Type="http://schemas.openxmlformats.org/officeDocument/2006/relationships/image" Target="../media/image42.png"/><Relationship Id="rId3" Type="http://schemas.openxmlformats.org/officeDocument/2006/relationships/image" Target="../media/image20.png"/><Relationship Id="rId12" Type="http://schemas.openxmlformats.org/officeDocument/2006/relationships/image" Target="../media/image29.svg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image" Target="../media/image53.svg"/><Relationship Id="rId46" Type="http://schemas.openxmlformats.org/officeDocument/2006/relationships/image" Target="../media/image61.svg"/><Relationship Id="rId59" Type="http://schemas.openxmlformats.org/officeDocument/2006/relationships/image" Target="../media/image46.png"/><Relationship Id="rId20" Type="http://schemas.openxmlformats.org/officeDocument/2006/relationships/image" Target="../media/image35.svg"/><Relationship Id="rId41" Type="http://schemas.openxmlformats.org/officeDocument/2006/relationships/image" Target="../media/image37.png"/><Relationship Id="rId54" Type="http://schemas.openxmlformats.org/officeDocument/2006/relationships/image" Target="../media/image69.svg"/><Relationship Id="rId62" Type="http://schemas.openxmlformats.org/officeDocument/2006/relationships/image" Target="../media/image77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sv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image" Target="../media/image43.svg"/><Relationship Id="rId36" Type="http://schemas.openxmlformats.org/officeDocument/2006/relationships/image" Target="../media/image51.svg"/><Relationship Id="rId49" Type="http://schemas.openxmlformats.org/officeDocument/2006/relationships/image" Target="../media/image41.png"/><Relationship Id="rId57" Type="http://schemas.openxmlformats.org/officeDocument/2006/relationships/image" Target="../media/image45.png"/><Relationship Id="rId10" Type="http://schemas.openxmlformats.org/officeDocument/2006/relationships/image" Target="../media/image27.svg"/><Relationship Id="rId31" Type="http://schemas.openxmlformats.org/officeDocument/2006/relationships/image" Target="../media/image32.png"/><Relationship Id="rId44" Type="http://schemas.openxmlformats.org/officeDocument/2006/relationships/image" Target="../media/image59.svg"/><Relationship Id="rId52" Type="http://schemas.openxmlformats.org/officeDocument/2006/relationships/image" Target="../media/image67.svg"/><Relationship Id="rId60" Type="http://schemas.openxmlformats.org/officeDocument/2006/relationships/image" Target="../media/image75.svg"/><Relationship Id="rId65" Type="http://schemas.openxmlformats.org/officeDocument/2006/relationships/image" Target="../media/image49.png"/><Relationship Id="rId4" Type="http://schemas.openxmlformats.org/officeDocument/2006/relationships/image" Target="../media/image23.svg"/><Relationship Id="rId9" Type="http://schemas.openxmlformats.org/officeDocument/2006/relationships/image" Target="../media/image22.png"/><Relationship Id="rId13" Type="http://schemas.openxmlformats.org/officeDocument/2006/relationships/image" Target="../media/image14.png"/><Relationship Id="rId18" Type="http://schemas.openxmlformats.org/officeDocument/2006/relationships/image" Target="../media/image33.svg"/><Relationship Id="rId3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2.png"/><Relationship Id="rId5" Type="http://schemas.openxmlformats.org/officeDocument/2006/relationships/image" Target="../media/image13.png"/><Relationship Id="rId4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1F89AAB9-C05B-4F26-973A-97D2735044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9"/>
          <a:stretch/>
        </p:blipFill>
        <p:spPr>
          <a:xfrm>
            <a:off x="326796" y="1257236"/>
            <a:ext cx="11538408" cy="5217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75074B-82F1-4854-AF52-296DF24002A4}"/>
              </a:ext>
            </a:extLst>
          </p:cNvPr>
          <p:cNvSpPr/>
          <p:nvPr/>
        </p:nvSpPr>
        <p:spPr>
          <a:xfrm>
            <a:off x="326796" y="1257296"/>
            <a:ext cx="5769205" cy="5216980"/>
          </a:xfrm>
          <a:prstGeom prst="rect">
            <a:avLst/>
          </a:prstGeom>
          <a:gradFill flip="none" rotWithShape="1">
            <a:gsLst>
              <a:gs pos="65000">
                <a:srgbClr val="1F8DBA">
                  <a:alpha val="95000"/>
                </a:srgbClr>
              </a:gs>
              <a:gs pos="100000">
                <a:srgbClr val="1F8DB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B2A240C3-4001-483D-8744-E2482CC1F333}"/>
              </a:ext>
            </a:extLst>
          </p:cNvPr>
          <p:cNvSpPr txBox="1">
            <a:spLocks/>
          </p:cNvSpPr>
          <p:nvPr/>
        </p:nvSpPr>
        <p:spPr>
          <a:xfrm>
            <a:off x="657224" y="1257238"/>
            <a:ext cx="5438777" cy="5217036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1" rIns="91440" bIns="4572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1"/>
              </a:spcAft>
              <a:buNone/>
              <a:defRPr/>
            </a:pPr>
            <a:r>
              <a:rPr lang="fr-F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Azure Storage</a:t>
            </a:r>
            <a:br>
              <a:rPr lang="fr-FR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fr-FR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Charles Orville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2E80C195-7DBD-4834-BA1D-4D885B2A0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41210" y="335697"/>
            <a:ext cx="2530144" cy="5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D8F4E-537A-4D3B-8AAC-1DC25E76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E7FADB-3798-45BA-9FA8-78D074980474}"/>
              </a:ext>
            </a:extLst>
          </p:cNvPr>
          <p:cNvSpPr txBox="1"/>
          <p:nvPr/>
        </p:nvSpPr>
        <p:spPr>
          <a:xfrm>
            <a:off x="326571" y="1428243"/>
            <a:ext cx="11538858" cy="73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 dirty="0">
                <a:solidFill>
                  <a:srgbClr val="1F8DBA"/>
                </a:solidFill>
                <a:latin typeface="Century Gothic" panose="020B0502020202020204" pitchFamily="34" charset="0"/>
              </a:rPr>
              <a:t>Pourquoi le cloud</a:t>
            </a:r>
            <a:endParaRPr lang="fr-FR" sz="1401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77EB4-A2F3-4C8D-AB39-B5F592344D63}"/>
              </a:ext>
            </a:extLst>
          </p:cNvPr>
          <p:cNvSpPr/>
          <p:nvPr/>
        </p:nvSpPr>
        <p:spPr>
          <a:xfrm>
            <a:off x="719733" y="2359511"/>
            <a:ext cx="2194559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Résultat de recherche d'images pour &quot;paas iaas saas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60" y="1823150"/>
            <a:ext cx="66675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F77EB4-A2F3-4C8D-AB39-B5F592344D63}"/>
              </a:ext>
            </a:extLst>
          </p:cNvPr>
          <p:cNvSpPr/>
          <p:nvPr/>
        </p:nvSpPr>
        <p:spPr>
          <a:xfrm>
            <a:off x="455963" y="2323133"/>
            <a:ext cx="3905021" cy="58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 err="1" smtClean="0">
                <a:solidFill>
                  <a:srgbClr val="FF6600"/>
                </a:solidFill>
                <a:latin typeface="Century Gothic" panose="020B0502020202020204" pitchFamily="34" charset="0"/>
              </a:rPr>
              <a:t>Volumetrie</a:t>
            </a:r>
            <a:endParaRPr lang="fr-FR" sz="1801" b="1" dirty="0" smtClean="0">
              <a:solidFill>
                <a:srgbClr val="FF6600"/>
              </a:solidFill>
              <a:latin typeface="Century Gothic" panose="020B0502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croissance</a:t>
            </a:r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des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donnees</a:t>
            </a:r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stockees</a:t>
            </a:r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qui a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explose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F77EB4-A2F3-4C8D-AB39-B5F592344D63}"/>
              </a:ext>
            </a:extLst>
          </p:cNvPr>
          <p:cNvSpPr/>
          <p:nvPr/>
        </p:nvSpPr>
        <p:spPr>
          <a:xfrm>
            <a:off x="455962" y="2978951"/>
            <a:ext cx="3905021" cy="58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 err="1" smtClean="0">
                <a:solidFill>
                  <a:srgbClr val="FF6600"/>
                </a:solidFill>
                <a:latin typeface="Century Gothic" panose="020B0502020202020204" pitchFamily="34" charset="0"/>
              </a:rPr>
              <a:t>Resiliance</a:t>
            </a:r>
            <a:endParaRPr lang="fr-FR" sz="1801" b="1" dirty="0" smtClean="0">
              <a:solidFill>
                <a:srgbClr val="FF6600"/>
              </a:solidFill>
              <a:latin typeface="Century Gothic" panose="020B0502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La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redondance</a:t>
            </a:r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, le backup des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donnees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77EB4-A2F3-4C8D-AB39-B5F592344D63}"/>
              </a:ext>
            </a:extLst>
          </p:cNvPr>
          <p:cNvSpPr/>
          <p:nvPr/>
        </p:nvSpPr>
        <p:spPr>
          <a:xfrm>
            <a:off x="455962" y="3686314"/>
            <a:ext cx="3905021" cy="58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 err="1" smtClean="0">
                <a:solidFill>
                  <a:srgbClr val="FF6600"/>
                </a:solidFill>
                <a:latin typeface="Century Gothic" panose="020B0502020202020204" pitchFamily="34" charset="0"/>
              </a:rPr>
              <a:t>Scalabilite</a:t>
            </a:r>
            <a:endParaRPr lang="fr-FR" sz="1801" b="1" dirty="0" smtClean="0">
              <a:solidFill>
                <a:srgbClr val="FF6600"/>
              </a:solidFill>
              <a:latin typeface="Century Gothic" panose="020B0502020202020204" pitchFamily="34" charset="0"/>
            </a:endParaRPr>
          </a:p>
          <a:p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Plateforme</a:t>
            </a:r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hautement</a:t>
            </a:r>
            <a:r>
              <a:rPr lang="en-US" sz="12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disponible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B5E4E6-6E80-46F7-B66E-7A52263A55AF}"/>
              </a:ext>
            </a:extLst>
          </p:cNvPr>
          <p:cNvSpPr/>
          <p:nvPr/>
        </p:nvSpPr>
        <p:spPr>
          <a:xfrm>
            <a:off x="342507" y="1257238"/>
            <a:ext cx="11506988" cy="5216980"/>
          </a:xfrm>
          <a:prstGeom prst="rect">
            <a:avLst/>
          </a:prstGeom>
          <a:gradFill>
            <a:gsLst>
              <a:gs pos="85000">
                <a:srgbClr val="144150"/>
              </a:gs>
              <a:gs pos="0">
                <a:srgbClr val="1F8EBB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4">
            <a:extLst>
              <a:ext uri="{FF2B5EF4-FFF2-40B4-BE49-F238E27FC236}">
                <a16:creationId xmlns:a16="http://schemas.microsoft.com/office/drawing/2014/main" id="{CA5C2C22-3AD8-4AAB-9D65-6234D2E11509}"/>
              </a:ext>
            </a:extLst>
          </p:cNvPr>
          <p:cNvSpPr txBox="1">
            <a:spLocks/>
          </p:cNvSpPr>
          <p:nvPr/>
        </p:nvSpPr>
        <p:spPr>
          <a:xfrm>
            <a:off x="342505" y="1257238"/>
            <a:ext cx="11506988" cy="5217036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Charles ORVILLE</a:t>
            </a:r>
            <a:endParaRPr kumimoji="0" lang="en-US" sz="3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</a:endParaRPr>
          </a:p>
          <a:p>
            <a:pPr marL="0" lvl="0" indent="0" algn="ctr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kumimoji="0" lang="en-US" sz="3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</a:rPr>
              <a:t>corville@realytics.io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5DCEF0-46F9-4652-B3A0-C80B542AAEF0}"/>
              </a:ext>
            </a:extLst>
          </p:cNvPr>
          <p:cNvSpPr txBox="1"/>
          <p:nvPr/>
        </p:nvSpPr>
        <p:spPr>
          <a:xfrm>
            <a:off x="4345021" y="5487945"/>
            <a:ext cx="3501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www.realytics.io</a:t>
            </a:r>
          </a:p>
        </p:txBody>
      </p:sp>
    </p:spTree>
    <p:extLst>
      <p:ext uri="{BB962C8B-B14F-4D97-AF65-F5344CB8AC3E}">
        <p14:creationId xmlns:p14="http://schemas.microsoft.com/office/powerpoint/2010/main" val="17655214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tailles de textes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571501" y="1652156"/>
            <a:ext cx="11035145" cy="490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1">
                <a:latin typeface="Century Gothic" panose="020B0502020202020204" pitchFamily="34" charset="0"/>
              </a:rPr>
              <a:t>Le contenu du </a:t>
            </a:r>
            <a:r>
              <a:rPr lang="fr-FR" sz="1401" err="1">
                <a:latin typeface="Century Gothic" panose="020B0502020202020204" pitchFamily="34" charset="0"/>
              </a:rPr>
              <a:t>ppt</a:t>
            </a:r>
            <a:r>
              <a:rPr lang="fr-FR" sz="1401">
                <a:latin typeface="Century Gothic" panose="020B0502020202020204" pitchFamily="34" charset="0"/>
              </a:rPr>
              <a:t> est en Century Gothic. Il faut adapter la taille selon la </a:t>
            </a:r>
            <a:r>
              <a:rPr lang="fr-FR" sz="1401" err="1">
                <a:latin typeface="Century Gothic" panose="020B0502020202020204" pitchFamily="34" charset="0"/>
              </a:rPr>
              <a:t>hierarchie</a:t>
            </a:r>
            <a:r>
              <a:rPr lang="fr-FR" sz="1401">
                <a:latin typeface="Century Gothic" panose="020B0502020202020204" pitchFamily="34" charset="0"/>
              </a:rPr>
              <a:t> :</a:t>
            </a:r>
          </a:p>
          <a:p>
            <a:pPr marL="342908" indent="-342908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Taille 60 pour les chiffres</a:t>
            </a:r>
          </a:p>
          <a:p>
            <a:pPr marL="342908" indent="-342908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Taille 32 pour les titres</a:t>
            </a:r>
          </a:p>
          <a:p>
            <a:pPr marL="342908" indent="-342908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2400" b="1">
                <a:solidFill>
                  <a:srgbClr val="1F8EBB"/>
                </a:solidFill>
                <a:latin typeface="Century Gothic" panose="020B0502020202020204" pitchFamily="34" charset="0"/>
              </a:rPr>
              <a:t>Taille 24 : </a:t>
            </a:r>
            <a:r>
              <a:rPr lang="fr-FR" sz="2400" b="1" err="1">
                <a:solidFill>
                  <a:srgbClr val="1F8EBB"/>
                </a:solidFill>
                <a:latin typeface="Century Gothic" panose="020B0502020202020204" pitchFamily="34" charset="0"/>
              </a:rPr>
              <a:t>reservé</a:t>
            </a:r>
            <a:r>
              <a:rPr lang="fr-FR" sz="2400" b="1">
                <a:solidFill>
                  <a:srgbClr val="1F8EBB"/>
                </a:solidFill>
                <a:latin typeface="Century Gothic" panose="020B0502020202020204" pitchFamily="34" charset="0"/>
              </a:rPr>
              <a:t> au titre (selon importance ou place)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801">
                <a:latin typeface="Century Gothic" panose="020B0502020202020204" pitchFamily="34" charset="0"/>
              </a:rPr>
              <a:t>Taille 18 : peut servir au titre ou contenu si il y en a peu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401">
                <a:latin typeface="Century Gothic" panose="020B0502020202020204" pitchFamily="34" charset="0"/>
              </a:rPr>
              <a:t>Taille 14 : peut servir de sous-titre mais sinon taille de contenu si paragraphe pas trop long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200">
                <a:latin typeface="Century Gothic" panose="020B0502020202020204" pitchFamily="34" charset="0"/>
              </a:rPr>
              <a:t>Taille 12 : taille de contenu par défaut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001">
                <a:latin typeface="Century Gothic" panose="020B0502020202020204" pitchFamily="34" charset="0"/>
              </a:rPr>
              <a:t>Taille 10 : à utiliser pour les NB</a:t>
            </a:r>
            <a:endParaRPr lang="fr-FR" sz="1401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401" b="1" u="sng">
                <a:latin typeface="Century Gothic" panose="020B0502020202020204" pitchFamily="34" charset="0"/>
              </a:rPr>
              <a:t>Ne pas utiliser d’autres tailles.</a:t>
            </a:r>
          </a:p>
          <a:p>
            <a:pPr>
              <a:lnSpc>
                <a:spcPct val="150000"/>
              </a:lnSpc>
            </a:pPr>
            <a:r>
              <a:rPr lang="fr-FR" sz="1200">
                <a:latin typeface="Century Gothic" panose="020B0502020202020204" pitchFamily="34" charset="0"/>
              </a:rPr>
              <a:t>Adapter l’interlignage au contenant/contenu. Mieux si aéré (1,5 par défaut). Sinon le moduler selon la situation.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32041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>
                <a:solidFill>
                  <a:schemeClr val="bg1"/>
                </a:solidFill>
                <a:latin typeface="Century Gothic" panose="020B0502020202020204" pitchFamily="34" charset="0"/>
              </a:rPr>
              <a:t>Nom concept  </a:t>
            </a:r>
          </a:p>
        </p:txBody>
      </p:sp>
    </p:spTree>
    <p:extLst>
      <p:ext uri="{BB962C8B-B14F-4D97-AF65-F5344CB8AC3E}">
        <p14:creationId xmlns:p14="http://schemas.microsoft.com/office/powerpoint/2010/main" val="28818658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couleurs de textes et de fonds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571502" y="2377868"/>
            <a:ext cx="10880270" cy="120032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2400" b="1">
                <a:solidFill>
                  <a:srgbClr val="000000"/>
                </a:solidFill>
                <a:latin typeface="Century Gothic" panose="020B0502020202020204" pitchFamily="34" charset="0"/>
              </a:rPr>
              <a:t>Noir par défaut</a:t>
            </a:r>
          </a:p>
          <a:p>
            <a:pPr algn="ctr"/>
            <a:endParaRPr lang="fr-FR" sz="2400">
              <a:latin typeface="Century Gothic" panose="020B0502020202020204" pitchFamily="34" charset="0"/>
            </a:endParaRPr>
          </a:p>
          <a:p>
            <a:pPr algn="ctr"/>
            <a:endParaRPr lang="fr-FR" sz="2400">
              <a:latin typeface="Century Gothic" panose="020B0502020202020204" pitchFamily="34" charset="0"/>
            </a:endParaRPr>
          </a:p>
          <a:p>
            <a:pPr algn="ctr"/>
            <a:r>
              <a:rPr lang="fr-FR" sz="2400" b="1">
                <a:solidFill>
                  <a:srgbClr val="1F8EBB"/>
                </a:solidFill>
                <a:latin typeface="Century Gothic" panose="020B0502020202020204" pitchFamily="34" charset="0"/>
              </a:rPr>
              <a:t>Bleu (Turquoise) pour les mise en avant courante</a:t>
            </a:r>
          </a:p>
          <a:p>
            <a:pPr algn="ctr"/>
            <a:r>
              <a:rPr lang="fr-FR" sz="2400" b="1">
                <a:solidFill>
                  <a:srgbClr val="FF6600"/>
                </a:solidFill>
                <a:latin typeface="Century Gothic" panose="020B0502020202020204" pitchFamily="34" charset="0"/>
              </a:rPr>
              <a:t>Orange pour les mises en avant importantes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32041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>
                <a:solidFill>
                  <a:schemeClr val="bg1"/>
                </a:solidFill>
                <a:latin typeface="Century Gothic" panose="020B0502020202020204" pitchFamily="34" charset="0"/>
              </a:rPr>
              <a:t>Nom concept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2B18EC-18B8-4524-B361-7D96FF722610}"/>
              </a:ext>
            </a:extLst>
          </p:cNvPr>
          <p:cNvSpPr txBox="1"/>
          <p:nvPr/>
        </p:nvSpPr>
        <p:spPr>
          <a:xfrm>
            <a:off x="676276" y="4744181"/>
            <a:ext cx="3361870" cy="461665"/>
          </a:xfrm>
          <a:prstGeom prst="rect">
            <a:avLst/>
          </a:prstGeom>
          <a:solidFill>
            <a:srgbClr val="1F8EBB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  <a:latin typeface="Century Gothic" panose="020B0502020202020204" pitchFamily="34" charset="0"/>
              </a:rPr>
              <a:t>Vert d’eau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BD039-6093-468D-8199-52EDAA761BB7}"/>
              </a:ext>
            </a:extLst>
          </p:cNvPr>
          <p:cNvSpPr txBox="1"/>
          <p:nvPr/>
        </p:nvSpPr>
        <p:spPr>
          <a:xfrm>
            <a:off x="4415066" y="4744181"/>
            <a:ext cx="3361870" cy="461665"/>
          </a:xfrm>
          <a:prstGeom prst="rect">
            <a:avLst/>
          </a:prstGeom>
          <a:solidFill>
            <a:srgbClr val="E1F5FF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fr-FR" sz="2400" b="1">
                <a:latin typeface="Century Gothic" panose="020B0502020202020204" pitchFamily="34" charset="0"/>
              </a:rPr>
              <a:t>Turquoise clair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8221F3-17EF-4102-A614-D4C4651333E5}"/>
              </a:ext>
            </a:extLst>
          </p:cNvPr>
          <p:cNvSpPr txBox="1"/>
          <p:nvPr/>
        </p:nvSpPr>
        <p:spPr>
          <a:xfrm>
            <a:off x="8089902" y="4744180"/>
            <a:ext cx="3361870" cy="461665"/>
          </a:xfrm>
          <a:prstGeom prst="rect">
            <a:avLst/>
          </a:prstGeom>
          <a:solidFill>
            <a:srgbClr val="232323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  <a:latin typeface="Century Gothic" panose="020B0502020202020204" pitchFamily="34" charset="0"/>
              </a:rPr>
              <a:t>Gris foncé</a:t>
            </a:r>
          </a:p>
        </p:txBody>
      </p:sp>
    </p:spTree>
    <p:extLst>
      <p:ext uri="{BB962C8B-B14F-4D97-AF65-F5344CB8AC3E}">
        <p14:creationId xmlns:p14="http://schemas.microsoft.com/office/powerpoint/2010/main" val="1781552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6B91813A-2D76-43ED-9537-DF1BFBFD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55" y="5535050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939DF28-E2EB-4584-9E3B-D4D6AEAA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1"/>
            <a:ext cx="12192000" cy="596891"/>
          </a:xfrm>
        </p:spPr>
        <p:txBody>
          <a:bodyPr/>
          <a:lstStyle/>
          <a:p>
            <a:r>
              <a:rPr lang="fr-FR"/>
              <a:t>Type Slide avec image centrale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6814B06A-7843-47EB-B1F3-5EB28E4D9BD4}"/>
              </a:ext>
            </a:extLst>
          </p:cNvPr>
          <p:cNvSpPr txBox="1"/>
          <p:nvPr/>
        </p:nvSpPr>
        <p:spPr>
          <a:xfrm>
            <a:off x="368033" y="1764122"/>
            <a:ext cx="4162425" cy="1857753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fr-FR" sz="2400">
                <a:solidFill>
                  <a:srgbClr val="232323"/>
                </a:solidFill>
                <a:latin typeface="Century Gothic" panose="020B0502020202020204" pitchFamily="34" charset="0"/>
              </a:rPr>
              <a:t>Titre</a:t>
            </a:r>
            <a:endParaRPr lang="fr-FR" sz="32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2000"/>
              </a:lnSpc>
              <a:defRPr/>
            </a:pPr>
            <a:endParaRPr lang="fr-FR" sz="24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2000"/>
              </a:lnSpc>
              <a:defRPr/>
            </a:pPr>
            <a:r>
              <a:rPr lang="fr-FR" sz="1801" b="1">
                <a:solidFill>
                  <a:srgbClr val="1F8DBA"/>
                </a:solidFill>
                <a:latin typeface="Century Gothic" panose="020B0502020202020204" pitchFamily="34" charset="0"/>
              </a:rPr>
              <a:t>Sous titre (taille 18) </a:t>
            </a:r>
          </a:p>
          <a:p>
            <a:pPr>
              <a:lnSpc>
                <a:spcPts val="2000"/>
              </a:lnSpc>
              <a:defRPr/>
            </a:pPr>
            <a:r>
              <a:rPr lang="fr-FR" sz="1200">
                <a:latin typeface="Century Gothic" panose="020B0502020202020204" pitchFamily="34" charset="0"/>
              </a:rPr>
              <a:t>Le titre est en taille 24 et/ou 36. Les couleurs peuvent être noir, bleu ou orange. Le paragraphe est </a:t>
            </a:r>
          </a:p>
          <a:p>
            <a:pPr>
              <a:lnSpc>
                <a:spcPts val="2000"/>
              </a:lnSpc>
              <a:defRPr/>
            </a:pPr>
            <a:r>
              <a:rPr lang="fr-FR" sz="1200">
                <a:latin typeface="Century Gothic" panose="020B0502020202020204" pitchFamily="34" charset="0"/>
              </a:rPr>
              <a:t>en taille 12 et noir</a:t>
            </a:r>
          </a:p>
          <a:p>
            <a:pPr defTabSz="914423">
              <a:lnSpc>
                <a:spcPts val="2000"/>
              </a:lnSpc>
              <a:defRPr/>
            </a:pPr>
            <a:endParaRPr lang="fr-FR" sz="1200">
              <a:latin typeface="Century Gothic" panose="020B0502020202020204" pitchFamily="34" charset="0"/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EEBC0D87-1345-4368-A392-6E65F6EE5913}"/>
              </a:ext>
            </a:extLst>
          </p:cNvPr>
          <p:cNvSpPr txBox="1"/>
          <p:nvPr/>
        </p:nvSpPr>
        <p:spPr>
          <a:xfrm>
            <a:off x="368033" y="4380147"/>
            <a:ext cx="3760911" cy="2114233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fr-FR" sz="2400">
                <a:solidFill>
                  <a:srgbClr val="232323"/>
                </a:solidFill>
                <a:latin typeface="Century Gothic" panose="020B0502020202020204" pitchFamily="34" charset="0"/>
              </a:rPr>
              <a:t>Titre</a:t>
            </a:r>
            <a:endParaRPr lang="fr-FR" sz="32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2000"/>
              </a:lnSpc>
              <a:defRPr/>
            </a:pPr>
            <a:endParaRPr lang="fr-FR" sz="24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2000"/>
              </a:lnSpc>
              <a:defRPr/>
            </a:pPr>
            <a:r>
              <a:rPr lang="fr-FR" sz="1801" b="1">
                <a:solidFill>
                  <a:srgbClr val="1F8DBA"/>
                </a:solidFill>
                <a:latin typeface="Century Gothic" panose="020B0502020202020204" pitchFamily="34" charset="0"/>
              </a:rPr>
              <a:t>Changer l’image</a:t>
            </a:r>
            <a:endParaRPr lang="fr-FR" sz="1801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>
              <a:lnSpc>
                <a:spcPts val="2000"/>
              </a:lnSpc>
              <a:defRPr/>
            </a:pPr>
            <a:r>
              <a:rPr lang="fr-FR" sz="1200">
                <a:latin typeface="Century Gothic" panose="020B0502020202020204" pitchFamily="34" charset="0"/>
              </a:rPr>
              <a:t>Pour changer l’image, le plus simple et de double cliquer dessus puis de cliquer sur « changer l’image » dans la barre d’option</a:t>
            </a:r>
          </a:p>
          <a:p>
            <a:pPr>
              <a:lnSpc>
                <a:spcPts val="2000"/>
              </a:lnSpc>
              <a:defRPr/>
            </a:pPr>
            <a:r>
              <a:rPr lang="fr-FR" sz="1200">
                <a:latin typeface="Century Gothic" panose="020B0502020202020204" pitchFamily="34" charset="0"/>
              </a:rPr>
              <a:t>Sinon il faut choisir une forme ronde sans aucun effet sauf un contour noir de ¾ d’é</a:t>
            </a:r>
            <a:r>
              <a:rPr lang="fr-FR" sz="1200" err="1">
                <a:latin typeface="Century Gothic" panose="020B0502020202020204" pitchFamily="34" charset="0"/>
              </a:rPr>
              <a:t>paisseur</a:t>
            </a:r>
            <a:r>
              <a:rPr lang="fr-FR" sz="120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ED410D4B-0006-44AC-888A-FBBC8A4D87F6}"/>
              </a:ext>
            </a:extLst>
          </p:cNvPr>
          <p:cNvSpPr txBox="1"/>
          <p:nvPr/>
        </p:nvSpPr>
        <p:spPr>
          <a:xfrm>
            <a:off x="8092830" y="1764122"/>
            <a:ext cx="3768993" cy="1857753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r">
              <a:lnSpc>
                <a:spcPts val="2000"/>
              </a:lnSpc>
              <a:defRPr/>
            </a:pPr>
            <a:r>
              <a:rPr lang="fr-FR" sz="2400">
                <a:solidFill>
                  <a:srgbClr val="232323"/>
                </a:solidFill>
                <a:latin typeface="Century Gothic" panose="020B0502020202020204" pitchFamily="34" charset="0"/>
              </a:rPr>
              <a:t>Titre</a:t>
            </a:r>
          </a:p>
          <a:p>
            <a:pPr algn="r" defTabSz="914423">
              <a:lnSpc>
                <a:spcPts val="2000"/>
              </a:lnSpc>
              <a:defRPr/>
            </a:pPr>
            <a:endParaRPr lang="fr-FR" sz="24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algn="r">
              <a:lnSpc>
                <a:spcPts val="2000"/>
              </a:lnSpc>
              <a:defRPr/>
            </a:pPr>
            <a:r>
              <a:rPr lang="fr-FR" sz="1801" b="1">
                <a:solidFill>
                  <a:srgbClr val="1F8DBA"/>
                </a:solidFill>
                <a:latin typeface="Century Gothic" panose="020B0502020202020204" pitchFamily="34" charset="0"/>
              </a:rPr>
              <a:t>L’image</a:t>
            </a:r>
          </a:p>
          <a:p>
            <a:pPr algn="r">
              <a:lnSpc>
                <a:spcPts val="2000"/>
              </a:lnSpc>
              <a:defRPr/>
            </a:pPr>
            <a:r>
              <a:rPr lang="fr-FR" sz="1200">
                <a:latin typeface="Century Gothic" panose="020B0502020202020204" pitchFamily="34" charset="0"/>
              </a:rPr>
              <a:t>L’image centrale doit toujours être de la même taille d’un slide à l’autre et si possible au même endroit (avec son ombré). </a:t>
            </a:r>
          </a:p>
          <a:p>
            <a:pPr algn="r">
              <a:lnSpc>
                <a:spcPts val="2000"/>
              </a:lnSpc>
              <a:defRPr/>
            </a:pPr>
            <a:endParaRPr lang="fr-FR" sz="1200">
              <a:latin typeface="Century Gothic" panose="020B0502020202020204" pitchFamily="34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1348945D-57FE-4969-954D-F8229DC810F8}"/>
              </a:ext>
            </a:extLst>
          </p:cNvPr>
          <p:cNvSpPr txBox="1"/>
          <p:nvPr/>
        </p:nvSpPr>
        <p:spPr>
          <a:xfrm>
            <a:off x="7943964" y="4380148"/>
            <a:ext cx="4002629" cy="1088311"/>
          </a:xfrm>
          <a:prstGeom prst="rect">
            <a:avLst/>
          </a:prstGeom>
          <a:noFill/>
        </p:spPr>
        <p:txBody>
          <a:bodyPr wrap="square" numCol="1" spcCol="720000" rtlCol="0">
            <a:spAutoFit/>
          </a:bodyPr>
          <a:lstStyle/>
          <a:p>
            <a:pPr algn="r">
              <a:lnSpc>
                <a:spcPts val="2000"/>
              </a:lnSpc>
              <a:defRPr/>
            </a:pPr>
            <a:r>
              <a:rPr lang="fr-FR" sz="2400">
                <a:solidFill>
                  <a:srgbClr val="232323"/>
                </a:solidFill>
                <a:latin typeface="Century Gothic" panose="020B0502020202020204" pitchFamily="34" charset="0"/>
              </a:rPr>
              <a:t>Titre</a:t>
            </a:r>
            <a:endParaRPr lang="fr-FR" sz="32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algn="r" defTabSz="914423">
              <a:lnSpc>
                <a:spcPts val="2000"/>
              </a:lnSpc>
              <a:defRPr/>
            </a:pPr>
            <a:endParaRPr lang="fr-FR" sz="3200" b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algn="r" defTabSz="914423">
              <a:lnSpc>
                <a:spcPts val="2000"/>
              </a:lnSpc>
              <a:defRPr/>
            </a:pPr>
            <a:r>
              <a:rPr lang="fr-FR" sz="1801" b="1">
                <a:solidFill>
                  <a:srgbClr val="1F8DBA"/>
                </a:solidFill>
                <a:latin typeface="Century Gothic" panose="020B0502020202020204" pitchFamily="34" charset="0"/>
              </a:rPr>
              <a:t>Sous-titre</a:t>
            </a:r>
            <a:endParaRPr lang="fr-FR" sz="1801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r">
              <a:lnSpc>
                <a:spcPts val="2000"/>
              </a:lnSpc>
              <a:defRPr/>
            </a:pPr>
            <a:r>
              <a:rPr lang="fr-FR" sz="1200">
                <a:latin typeface="Century Gothic" panose="020B0502020202020204" pitchFamily="34" charset="0"/>
              </a:rPr>
              <a:t>Texte</a:t>
            </a:r>
          </a:p>
        </p:txBody>
      </p: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7D6BCAB3-0364-4AB6-A085-8B91040DEB23}"/>
              </a:ext>
            </a:extLst>
          </p:cNvPr>
          <p:cNvCxnSpPr>
            <a:cxnSpLocks/>
          </p:cNvCxnSpPr>
          <p:nvPr/>
        </p:nvCxnSpPr>
        <p:spPr>
          <a:xfrm>
            <a:off x="368033" y="2077914"/>
            <a:ext cx="4826137" cy="0"/>
          </a:xfrm>
          <a:prstGeom prst="line">
            <a:avLst/>
          </a:prstGeom>
          <a:ln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8B4E05FD-38AC-44A6-9108-B041C2BE2AB9}"/>
              </a:ext>
            </a:extLst>
          </p:cNvPr>
          <p:cNvCxnSpPr>
            <a:cxnSpLocks/>
          </p:cNvCxnSpPr>
          <p:nvPr/>
        </p:nvCxnSpPr>
        <p:spPr>
          <a:xfrm>
            <a:off x="7041825" y="2083533"/>
            <a:ext cx="4694421" cy="0"/>
          </a:xfrm>
          <a:prstGeom prst="line">
            <a:avLst/>
          </a:prstGeom>
          <a:ln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2E380F0F-35F1-4078-8B90-DDD7A3CDB852}"/>
              </a:ext>
            </a:extLst>
          </p:cNvPr>
          <p:cNvCxnSpPr>
            <a:cxnSpLocks/>
          </p:cNvCxnSpPr>
          <p:nvPr/>
        </p:nvCxnSpPr>
        <p:spPr>
          <a:xfrm flipV="1">
            <a:off x="368034" y="4708702"/>
            <a:ext cx="3921163" cy="1"/>
          </a:xfrm>
          <a:prstGeom prst="line">
            <a:avLst/>
          </a:prstGeom>
          <a:ln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D2BEEAF5-4C8A-4838-A22C-58ACF92553B1}"/>
              </a:ext>
            </a:extLst>
          </p:cNvPr>
          <p:cNvCxnSpPr>
            <a:cxnSpLocks/>
          </p:cNvCxnSpPr>
          <p:nvPr/>
        </p:nvCxnSpPr>
        <p:spPr>
          <a:xfrm>
            <a:off x="7943965" y="4708700"/>
            <a:ext cx="3897394" cy="0"/>
          </a:xfrm>
          <a:prstGeom prst="line">
            <a:avLst/>
          </a:prstGeom>
          <a:ln>
            <a:solidFill>
              <a:srgbClr val="2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B70E3337-9A62-4034-B570-411D38621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4" r="17569"/>
          <a:stretch/>
        </p:blipFill>
        <p:spPr>
          <a:xfrm>
            <a:off x="4165044" y="1900097"/>
            <a:ext cx="3871161" cy="3866128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75776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3BFBED-A6AB-4C3F-9DDC-0555CA1DB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623" r="-82" b="55367"/>
          <a:stretch/>
        </p:blipFill>
        <p:spPr>
          <a:xfrm>
            <a:off x="-4" y="1412766"/>
            <a:ext cx="12202009" cy="35968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08651B-26F0-4518-93F4-CDCF160EB0C1}"/>
              </a:ext>
            </a:extLst>
          </p:cNvPr>
          <p:cNvSpPr/>
          <p:nvPr/>
        </p:nvSpPr>
        <p:spPr>
          <a:xfrm>
            <a:off x="0" y="3463960"/>
            <a:ext cx="12192000" cy="1545662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BE45DEE-79E4-4785-B817-04E5D6B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Type slide « à étage »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77EB4-A2F3-4C8D-AB39-B5F592344D63}"/>
              </a:ext>
            </a:extLst>
          </p:cNvPr>
          <p:cNvSpPr/>
          <p:nvPr/>
        </p:nvSpPr>
        <p:spPr>
          <a:xfrm>
            <a:off x="666979" y="5164257"/>
            <a:ext cx="2194559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err="1">
                <a:solidFill>
                  <a:srgbClr val="FF6600"/>
                </a:solidFill>
                <a:latin typeface="Century Gothic" panose="020B0502020202020204" pitchFamily="34" charset="0"/>
              </a:rPr>
              <a:t>Argu</a:t>
            </a:r>
            <a:r>
              <a:rPr lang="fr-FR" sz="1801" b="1">
                <a:solidFill>
                  <a:srgbClr val="FF6600"/>
                </a:solidFill>
                <a:latin typeface="Century Gothic" panose="020B0502020202020204" pitchFamily="34" charset="0"/>
              </a:rPr>
              <a:t> 1 (taille 18)</a:t>
            </a:r>
          </a:p>
          <a:p>
            <a:r>
              <a:rPr lang="fr-FR" sz="1200">
                <a:solidFill>
                  <a:schemeClr val="tx1"/>
                </a:solidFill>
                <a:latin typeface="Century Gothic" panose="020B0502020202020204" pitchFamily="34" charset="0"/>
              </a:rPr>
              <a:t>Mettre une image (jpeg pas trop lourde, full largeur.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5DE93-5110-460E-B291-3FBDA335358E}"/>
              </a:ext>
            </a:extLst>
          </p:cNvPr>
          <p:cNvSpPr/>
          <p:nvPr/>
        </p:nvSpPr>
        <p:spPr>
          <a:xfrm>
            <a:off x="3543070" y="5164257"/>
            <a:ext cx="222923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>
                <a:solidFill>
                  <a:srgbClr val="FF6600"/>
                </a:solidFill>
                <a:latin typeface="Century Gothic" panose="020B0502020202020204" pitchFamily="34" charset="0"/>
              </a:rPr>
              <a:t>Nombre de pavés</a:t>
            </a:r>
          </a:p>
          <a:p>
            <a:r>
              <a:rPr lang="fr-FR" sz="1200">
                <a:solidFill>
                  <a:schemeClr val="tx1"/>
                </a:solidFill>
                <a:latin typeface="Century Gothic" panose="020B0502020202020204" pitchFamily="34" charset="0"/>
              </a:rPr>
              <a:t>La recadrer pour qu’elle soit pile à </a:t>
            </a:r>
            <a:r>
              <a:rPr lang="fr-FR" sz="1200" err="1">
                <a:solidFill>
                  <a:schemeClr val="tx1"/>
                </a:solidFill>
                <a:latin typeface="Century Gothic" panose="020B0502020202020204" pitchFamily="34" charset="0"/>
              </a:rPr>
              <a:t>à</a:t>
            </a:r>
            <a:r>
              <a:rPr lang="fr-FR" sz="1200">
                <a:solidFill>
                  <a:schemeClr val="tx1"/>
                </a:solidFill>
                <a:latin typeface="Century Gothic" panose="020B0502020202020204" pitchFamily="34" charset="0"/>
              </a:rPr>
              <a:t> l’emplacement ci-dessous. Repasser le dégradé devant (toujours)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3582D6-D0B8-4D20-8732-66421544F441}"/>
              </a:ext>
            </a:extLst>
          </p:cNvPr>
          <p:cNvSpPr/>
          <p:nvPr/>
        </p:nvSpPr>
        <p:spPr>
          <a:xfrm>
            <a:off x="9364591" y="5164257"/>
            <a:ext cx="222923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err="1">
                <a:solidFill>
                  <a:srgbClr val="FF6600"/>
                </a:solidFill>
                <a:latin typeface="Century Gothic" panose="020B0502020202020204" pitchFamily="34" charset="0"/>
              </a:rPr>
              <a:t>Argu</a:t>
            </a:r>
            <a:r>
              <a:rPr lang="fr-FR" sz="1801" b="1">
                <a:solidFill>
                  <a:srgbClr val="FF6600"/>
                </a:solidFill>
                <a:latin typeface="Century Gothic" panose="020B0502020202020204" pitchFamily="34" charset="0"/>
              </a:rPr>
              <a:t> 4</a:t>
            </a:r>
          </a:p>
          <a:p>
            <a:r>
              <a:rPr lang="fr-FR" sz="1200">
                <a:solidFill>
                  <a:schemeClr val="tx1"/>
                </a:solidFill>
                <a:latin typeface="Century Gothic" panose="020B0502020202020204" pitchFamily="34" charset="0"/>
              </a:rPr>
              <a:t>Une bonne répartition dans l’espace est importante. Utiliser l’option d’alignement « distribuer horizontalement »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62E1BE-E015-435F-999C-C4E60165FD29}"/>
              </a:ext>
            </a:extLst>
          </p:cNvPr>
          <p:cNvSpPr/>
          <p:nvPr/>
        </p:nvSpPr>
        <p:spPr>
          <a:xfrm>
            <a:off x="6453831" y="5164257"/>
            <a:ext cx="222923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>
                <a:solidFill>
                  <a:srgbClr val="FF6600"/>
                </a:solidFill>
                <a:latin typeface="Century Gothic" panose="020B0502020202020204" pitchFamily="34" charset="0"/>
              </a:rPr>
              <a:t>Au choix</a:t>
            </a:r>
          </a:p>
          <a:p>
            <a:r>
              <a:rPr lang="fr-FR" sz="1200">
                <a:solidFill>
                  <a:schemeClr val="tx1"/>
                </a:solidFill>
                <a:latin typeface="Century Gothic" panose="020B0502020202020204" pitchFamily="34" charset="0"/>
              </a:rPr>
              <a:t>Les bloc du bas dans la zone turquoise claire doivent tous faire la même largeur et avoir le même alignement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396ED1-810A-40D1-B558-6DEEDD2696A8}"/>
              </a:ext>
            </a:extLst>
          </p:cNvPr>
          <p:cNvSpPr/>
          <p:nvPr/>
        </p:nvSpPr>
        <p:spPr>
          <a:xfrm>
            <a:off x="410744" y="3588368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Titre taille 32 turquoise</a:t>
            </a:r>
          </a:p>
          <a:p>
            <a:pPr algn="ctr"/>
            <a:r>
              <a:rPr lang="fr-FR" sz="1801" b="1">
                <a:solidFill>
                  <a:srgbClr val="000000"/>
                </a:solidFill>
                <a:latin typeface="Century Gothic" panose="020B0502020202020204" pitchFamily="34" charset="0"/>
              </a:rPr>
              <a:t>Sous-titre taille 18 noir</a:t>
            </a:r>
          </a:p>
        </p:txBody>
      </p: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9A02C68-8584-40DA-92CF-FEBE8E5D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36215" y="4823299"/>
            <a:ext cx="519568" cy="385486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013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CAA222-765E-4E08-AAE6-BE25797AD123}"/>
              </a:ext>
            </a:extLst>
          </p:cNvPr>
          <p:cNvSpPr/>
          <p:nvPr/>
        </p:nvSpPr>
        <p:spPr>
          <a:xfrm>
            <a:off x="6236118" y="2725919"/>
            <a:ext cx="5613589" cy="4132082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82A0182-ABF0-4799-BA68-3B2A271EA317}"/>
              </a:ext>
            </a:extLst>
          </p:cNvPr>
          <p:cNvSpPr/>
          <p:nvPr/>
        </p:nvSpPr>
        <p:spPr>
          <a:xfrm>
            <a:off x="6519133" y="4830222"/>
            <a:ext cx="5115818" cy="116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1F8DBA"/>
              </a:buClr>
              <a:defRPr/>
            </a:pPr>
            <a:r>
              <a:rPr lang="fr-FR" sz="1200">
                <a:solidFill>
                  <a:srgbClr val="232323"/>
                </a:solidFill>
                <a:latin typeface="Century Gothic" panose="020B0502020202020204" pitchFamily="34" charset="0"/>
              </a:rPr>
              <a:t>Contenu en taille 12 noir aligné gauche . L’icône n’est pas obligatoire. Dans ces cas là, recentrer le contenu en hauteur </a:t>
            </a:r>
          </a:p>
          <a:p>
            <a:pPr lvl="0">
              <a:lnSpc>
                <a:spcPct val="150000"/>
              </a:lnSpc>
              <a:buClr>
                <a:srgbClr val="1F8DBA"/>
              </a:buClr>
              <a:defRPr/>
            </a:pPr>
            <a:r>
              <a:rPr lang="fr-FR" sz="1200">
                <a:solidFill>
                  <a:srgbClr val="232323"/>
                </a:solidFill>
                <a:latin typeface="Century Gothic" panose="020B0502020202020204" pitchFamily="34" charset="0"/>
              </a:rPr>
              <a:t>Si les slides sont dans une partie précise, mettre le cartouche en haut à gauche avec le bon nom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6237573" y="4116149"/>
            <a:ext cx="5612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>
                <a:solidFill>
                  <a:srgbClr val="FF6600"/>
                </a:solidFill>
                <a:latin typeface="Century Gothic" panose="020B0502020202020204" pitchFamily="34" charset="0"/>
              </a:rPr>
              <a:t>Titre bloc 24 orange + trait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8793276" y="4670541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EE23A7D9-7523-48F9-BFFD-E41EC460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pc="-50"/>
              <a:t>Slide contenu droite</a:t>
            </a: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51212DEA-AAC7-45F4-BB99-0D4ECE159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98858" y="3116702"/>
            <a:ext cx="664446" cy="797333"/>
          </a:xfrm>
          <a:prstGeom prst="rect">
            <a:avLst/>
          </a:prstGeom>
        </p:spPr>
      </p:pic>
      <p:pic>
        <p:nvPicPr>
          <p:cNvPr id="6" name="Image 5" descr="Une image contenant ciel, extérieur&#10;&#10;Description générée automatiquement">
            <a:extLst>
              <a:ext uri="{FF2B5EF4-FFF2-40B4-BE49-F238E27FC236}">
                <a16:creationId xmlns:a16="http://schemas.microsoft.com/office/drawing/2014/main" id="{494A6C65-DA49-4CEC-AA65-8B391BD6D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340" y="2883985"/>
            <a:ext cx="3843585" cy="32029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C1AD61-452E-4A84-BF70-3F7542079EAD}"/>
              </a:ext>
            </a:extLst>
          </p:cNvPr>
          <p:cNvSpPr/>
          <p:nvPr/>
        </p:nvSpPr>
        <p:spPr>
          <a:xfrm>
            <a:off x="410744" y="1365144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Titre taille 32 turquoise </a:t>
            </a:r>
          </a:p>
          <a:p>
            <a:pPr algn="ctr"/>
            <a:r>
              <a:rPr lang="fr-FR" sz="1801" b="1">
                <a:solidFill>
                  <a:srgbClr val="000000"/>
                </a:solidFill>
                <a:latin typeface="Century Gothic" panose="020B0502020202020204" pitchFamily="34" charset="0"/>
              </a:rPr>
              <a:t>Sous titre taille 18 noir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5E99B-EA1A-4BDA-BDEB-8C326BD95B86}"/>
              </a:ext>
            </a:extLst>
          </p:cNvPr>
          <p:cNvSpPr/>
          <p:nvPr/>
        </p:nvSpPr>
        <p:spPr>
          <a:xfrm>
            <a:off x="2" y="-10258"/>
            <a:ext cx="997394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EF443A1-7B01-43CE-97C5-C27E1E3A160A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CF5871D-E0A1-44EB-B438-90EB811BAC53}"/>
              </a:ext>
            </a:extLst>
          </p:cNvPr>
          <p:cNvSpPr/>
          <p:nvPr/>
        </p:nvSpPr>
        <p:spPr>
          <a:xfrm>
            <a:off x="309655" y="10449"/>
            <a:ext cx="734496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err="1">
                <a:solidFill>
                  <a:schemeClr val="bg1"/>
                </a:solidFill>
                <a:latin typeface="Century Gothic" panose="020B0502020202020204" pitchFamily="34" charset="0"/>
              </a:rPr>
              <a:t>Chapitre</a:t>
            </a:r>
            <a:endParaRPr lang="en-US" sz="100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3532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B7AB82C2-BBE2-4920-8BBD-2AF2C5DC43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825">
            <a:off x="6820557" y="2715698"/>
            <a:ext cx="2708737" cy="44362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879C22-4094-4C76-A055-62CB293DF19B}"/>
              </a:ext>
            </a:extLst>
          </p:cNvPr>
          <p:cNvSpPr/>
          <p:nvPr/>
        </p:nvSpPr>
        <p:spPr>
          <a:xfrm>
            <a:off x="333376" y="2701370"/>
            <a:ext cx="5595852" cy="4156631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2E1A3B1-F8AB-47DC-9132-786177D99D3E}"/>
              </a:ext>
            </a:extLst>
          </p:cNvPr>
          <p:cNvSpPr/>
          <p:nvPr/>
        </p:nvSpPr>
        <p:spPr>
          <a:xfrm>
            <a:off x="410744" y="4091599"/>
            <a:ext cx="5517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>
                <a:solidFill>
                  <a:srgbClr val="FF6600"/>
                </a:solidFill>
                <a:latin typeface="Century Gothic" panose="020B0502020202020204" pitchFamily="34" charset="0"/>
              </a:rPr>
              <a:t>Titre bloc 24 orange + trait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A9A0D25-58F5-4042-878E-EFFDC2AB46FD}"/>
              </a:ext>
            </a:extLst>
          </p:cNvPr>
          <p:cNvSpPr/>
          <p:nvPr/>
        </p:nvSpPr>
        <p:spPr>
          <a:xfrm>
            <a:off x="599091" y="4771523"/>
            <a:ext cx="5027159" cy="116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1F8DBA"/>
              </a:buClr>
              <a:defRPr/>
            </a:pPr>
            <a:r>
              <a:rPr lang="fr-FR" sz="1200">
                <a:solidFill>
                  <a:srgbClr val="232323"/>
                </a:solidFill>
                <a:latin typeface="Century Gothic" panose="020B0502020202020204" pitchFamily="34" charset="0"/>
              </a:rPr>
              <a:t>Contenu en taille 12 noir aligné gauche . L’icône n’est pas obligatoire. Dans ces cas là, recentrer le contenu en hauteur </a:t>
            </a:r>
          </a:p>
          <a:p>
            <a:pPr lvl="0">
              <a:lnSpc>
                <a:spcPct val="150000"/>
              </a:lnSpc>
              <a:buClr>
                <a:srgbClr val="1F8DBA"/>
              </a:buClr>
              <a:defRPr/>
            </a:pPr>
            <a:r>
              <a:rPr lang="fr-FR" sz="1200">
                <a:solidFill>
                  <a:srgbClr val="232323"/>
                </a:solidFill>
                <a:latin typeface="Century Gothic" panose="020B0502020202020204" pitchFamily="34" charset="0"/>
              </a:rPr>
              <a:t>Toujours mettre une image (png transparent + ombre si il n’y en pas nativement – </a:t>
            </a:r>
            <a:r>
              <a:rPr lang="fr-FR" sz="1200" err="1">
                <a:solidFill>
                  <a:srgbClr val="232323"/>
                </a:solidFill>
                <a:latin typeface="Century Gothic" panose="020B0502020202020204" pitchFamily="34" charset="0"/>
              </a:rPr>
              <a:t>cf</a:t>
            </a:r>
            <a:r>
              <a:rPr lang="fr-FR" sz="1200">
                <a:solidFill>
                  <a:srgbClr val="232323"/>
                </a:solidFill>
                <a:latin typeface="Century Gothic" panose="020B0502020202020204" pitchFamily="34" charset="0"/>
              </a:rPr>
              <a:t> slide suivante)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89F0DEC-2D50-4D98-BEAA-F1D0B75B7B07}"/>
              </a:ext>
            </a:extLst>
          </p:cNvPr>
          <p:cNvCxnSpPr>
            <a:cxnSpLocks/>
          </p:cNvCxnSpPr>
          <p:nvPr/>
        </p:nvCxnSpPr>
        <p:spPr>
          <a:xfrm>
            <a:off x="2819247" y="4602959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">
            <a:extLst>
              <a:ext uri="{FF2B5EF4-FFF2-40B4-BE49-F238E27FC236}">
                <a16:creationId xmlns:a16="http://schemas.microsoft.com/office/drawing/2014/main" id="{EE23A7D9-7523-48F9-BFFD-E41EC460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pc="-50"/>
              <a:t>Slide contenu gauche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2FA2BB16-E846-4585-BD70-8D28DBA84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10233" y="2961037"/>
            <a:ext cx="524258" cy="9918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3E94F3-B579-4800-803C-45EAA6D9ED69}"/>
              </a:ext>
            </a:extLst>
          </p:cNvPr>
          <p:cNvSpPr/>
          <p:nvPr/>
        </p:nvSpPr>
        <p:spPr>
          <a:xfrm>
            <a:off x="2" y="-10258"/>
            <a:ext cx="997394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9B10C4B-AAC8-49A6-8A58-8CE6C0C50D09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EF6176D-1E29-4563-B9E1-5458FEF7731E}"/>
              </a:ext>
            </a:extLst>
          </p:cNvPr>
          <p:cNvSpPr/>
          <p:nvPr/>
        </p:nvSpPr>
        <p:spPr>
          <a:xfrm>
            <a:off x="309655" y="10449"/>
            <a:ext cx="734496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err="1">
                <a:solidFill>
                  <a:schemeClr val="bg1"/>
                </a:solidFill>
                <a:latin typeface="Century Gothic" panose="020B0502020202020204" pitchFamily="34" charset="0"/>
              </a:rPr>
              <a:t>Chapitre</a:t>
            </a:r>
            <a:endParaRPr lang="en-US" sz="100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27A281-FDCA-4A95-A3F5-1ED9C70C1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2" y="2899076"/>
            <a:ext cx="5844988" cy="3145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2F02D1-0B53-43EC-A3B3-1D072E2B4DC1}"/>
              </a:ext>
            </a:extLst>
          </p:cNvPr>
          <p:cNvSpPr/>
          <p:nvPr/>
        </p:nvSpPr>
        <p:spPr>
          <a:xfrm>
            <a:off x="410744" y="1365144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Titre taille 32 turquoise </a:t>
            </a:r>
          </a:p>
          <a:p>
            <a:pPr algn="ctr"/>
            <a:r>
              <a:rPr lang="fr-FR" sz="1801" b="1">
                <a:solidFill>
                  <a:srgbClr val="000000"/>
                </a:solidFill>
                <a:latin typeface="Century Gothic" panose="020B0502020202020204" pitchFamily="34" charset="0"/>
              </a:rPr>
              <a:t>Sous titre taille 18 noir</a:t>
            </a:r>
          </a:p>
        </p:txBody>
      </p:sp>
    </p:spTree>
    <p:extLst>
      <p:ext uri="{BB962C8B-B14F-4D97-AF65-F5344CB8AC3E}">
        <p14:creationId xmlns:p14="http://schemas.microsoft.com/office/powerpoint/2010/main" val="37259184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Ã©sultat de recherche d'images pour &quot;image tÃ©lÃ©vision flat design&quot;">
            <a:extLst>
              <a:ext uri="{FF2B5EF4-FFF2-40B4-BE49-F238E27FC236}">
                <a16:creationId xmlns:a16="http://schemas.microsoft.com/office/drawing/2014/main" id="{CB061AE3-5183-4C13-9263-590903F0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673" y1="13695" x2="74673" y2="1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63" y="1628510"/>
            <a:ext cx="3633678" cy="246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C4102A5-C333-4B5E-B43C-31A13CF64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8"/>
          <a:stretch/>
        </p:blipFill>
        <p:spPr>
          <a:xfrm>
            <a:off x="4909169" y="2029292"/>
            <a:ext cx="2377455" cy="1428725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04F1E65-1F7F-45A2-95C1-0967E532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1"/>
            <a:ext cx="12192000" cy="596891"/>
          </a:xfrm>
        </p:spPr>
        <p:txBody>
          <a:bodyPr>
            <a:normAutofit/>
          </a:bodyPr>
          <a:lstStyle/>
          <a:p>
            <a:r>
              <a:rPr lang="fr-FR"/>
              <a:t>Ombres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FBAC8D-D76D-461E-9B1A-E3BAF56A590A}"/>
              </a:ext>
            </a:extLst>
          </p:cNvPr>
          <p:cNvSpPr txBox="1"/>
          <p:nvPr/>
        </p:nvSpPr>
        <p:spPr>
          <a:xfrm>
            <a:off x="294584" y="4140829"/>
            <a:ext cx="11549074" cy="184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23">
              <a:defRPr/>
            </a:pPr>
            <a:r>
              <a:rPr lang="fr-FR" sz="2400" b="1">
                <a:solidFill>
                  <a:srgbClr val="1F8EBB"/>
                </a:solidFill>
                <a:latin typeface="Century Gothic" panose="020F0302020204030204"/>
              </a:rPr>
              <a:t>Toutes les images ont une ombre</a:t>
            </a:r>
          </a:p>
          <a:p>
            <a:pPr algn="ctr" defTabSz="914423">
              <a:defRPr/>
            </a:pPr>
            <a:r>
              <a:rPr lang="fr-FR" sz="1801">
                <a:latin typeface="Century Gothic" panose="020F0302020204030204"/>
              </a:rPr>
              <a:t>2 au choix : ronde ou carré.</a:t>
            </a:r>
          </a:p>
          <a:p>
            <a:pPr algn="ctr" defTabSz="914423">
              <a:defRPr/>
            </a:pPr>
            <a:endParaRPr lang="fr-FR" sz="1801">
              <a:latin typeface="Century Gothic" panose="020F0302020204030204"/>
            </a:endParaRPr>
          </a:p>
          <a:p>
            <a:pPr algn="ctr" defTabSz="914423">
              <a:defRPr/>
            </a:pPr>
            <a:r>
              <a:rPr lang="fr-FR" sz="1801">
                <a:latin typeface="Century Gothic" panose="020F0302020204030204"/>
              </a:rPr>
              <a:t>A redimensionner et changer l’opacité selon besoin</a:t>
            </a:r>
          </a:p>
          <a:p>
            <a:pPr algn="ctr" defTabSz="914423">
              <a:defRPr/>
            </a:pPr>
            <a:endParaRPr lang="fr-FR" sz="1801">
              <a:latin typeface="Century Gothic" panose="020F0302020204030204"/>
            </a:endParaRPr>
          </a:p>
          <a:p>
            <a:pPr algn="ctr" defTabSz="914423">
              <a:defRPr/>
            </a:pPr>
            <a:r>
              <a:rPr lang="fr-FR" sz="1801">
                <a:latin typeface="Century Gothic" panose="020F0302020204030204"/>
              </a:rPr>
              <a:t>Il faut donc toujours utiliser des png transparents comme image pour ce typo d’illustration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F6C79C99-326B-4D10-8626-251FAD276D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82" y="3605664"/>
            <a:ext cx="4232636" cy="553692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FC64639C-6C7B-4F87-B848-7CEF4F8B51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14" y="1099173"/>
            <a:ext cx="4232636" cy="3520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32E7CE6-885E-41D3-810E-499AB49C96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0321" y="985576"/>
            <a:ext cx="3218228" cy="37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56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graphiques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655866" y="1652152"/>
            <a:ext cx="10880270" cy="160133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En flat design sans effet de relief : sobriété est le maître mot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Passer les éléments textes en Century Gothic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Modifier les couleurs de base et choisir la palette 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Palette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monochrome5 (Bleu foncé vers clair) (option « Modifier les couleurs » en double cliquant sur le graph).  Sinon la 12 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eput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aussi coller (de clair à foncé)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Si mise en avant important d’un élément, le 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selectionner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et le passer en orange. (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verifier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aussi la couleur de la légende)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Sous un camembert, un dégradé – rond – peut faire sympa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32041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>
                <a:solidFill>
                  <a:schemeClr val="bg1"/>
                </a:solidFill>
                <a:latin typeface="Century Gothic" panose="020B0502020202020204" pitchFamily="34" charset="0"/>
              </a:rPr>
              <a:t>Nom concept  </a:t>
            </a:r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209F5304-B0E8-4593-99DC-1E33CFB63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262853"/>
              </p:ext>
            </p:extLst>
          </p:nvPr>
        </p:nvGraphicFramePr>
        <p:xfrm>
          <a:off x="571502" y="3559630"/>
          <a:ext cx="4818743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5194C996-8F02-4D95-A6AB-CE5B91FE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371859"/>
              </p:ext>
            </p:extLst>
          </p:nvPr>
        </p:nvGraphicFramePr>
        <p:xfrm>
          <a:off x="5791200" y="3037148"/>
          <a:ext cx="5428343" cy="3583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675942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46BB-3FE6-44AF-B603-1985E8C2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flèches et icones vectorielles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124A1E1-66F5-46AC-98F0-DC01E28BB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2061480" y="1806815"/>
            <a:ext cx="453904" cy="336562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0521F43-FCC8-48E3-BDF8-F8D618193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5552581" y="1781824"/>
            <a:ext cx="458618" cy="34026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2D41D74-3E83-4830-B71B-4F0153A6D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9051846" y="1777870"/>
            <a:ext cx="436535" cy="326086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126AB82C-0A5F-4723-8B6B-6920DCB70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04837" y="2752726"/>
            <a:ext cx="695326" cy="51435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AB2048F-96B2-4F42-A394-1994FF2A85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697881" y="2752726"/>
            <a:ext cx="590550" cy="4953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E08988A5-D204-4B2D-9E06-E7DFAE33BC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686151" y="2743200"/>
            <a:ext cx="381001" cy="50482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145DE7A2-8FB1-4C1F-9DAE-179CBD4116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576638" y="2743201"/>
            <a:ext cx="581025" cy="581025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DE2AF0B-46F1-4503-B13B-68DB81E535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667149" y="2771776"/>
            <a:ext cx="552450" cy="55245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858B0E20-E4E7-40AD-9280-DE2AF06A88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648325" y="2724150"/>
            <a:ext cx="495300" cy="57150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C3942D62-9ACB-4FF6-8949-FB10625E14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6572353" y="2895600"/>
            <a:ext cx="619125" cy="400050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BF5DDE2-C2F1-48AD-A0FA-53EB5A2C2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7539038" y="2743201"/>
            <a:ext cx="574370" cy="57437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4A3E7B22-66B9-4E45-B190-541A13249D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8548790" y="2733677"/>
            <a:ext cx="590551" cy="59055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330CC4F4-F061-44F6-BBC6-07F587905E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433155" y="2724150"/>
            <a:ext cx="504412" cy="60007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87C0A5A2-D606-42F8-A8A3-7B1442545F1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0339388" y="2705102"/>
            <a:ext cx="561975" cy="561975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CF06218D-6B14-4E8F-8048-438DC6679F2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604888" y="3619502"/>
            <a:ext cx="571500" cy="571500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964E4759-58B1-4334-A7AF-8F19A39342B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577226" y="3652840"/>
            <a:ext cx="542926" cy="504825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C65C3C4E-75B9-4737-A0DA-5EDC2037B6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2665432" y="3686178"/>
            <a:ext cx="400050" cy="504825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C604554A-28B7-4B59-9A52-60668A1CF9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3662362" y="3686178"/>
            <a:ext cx="409575" cy="52387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D79638FC-6758-4005-A2B1-71BB47C24F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4617981" y="3733801"/>
            <a:ext cx="685801" cy="34290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686BE191-7D89-4121-8616-114DE7FE96F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5595938" y="3619503"/>
            <a:ext cx="600075" cy="600075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5BAC74C-0466-4CDC-BB98-EAC8B93BC63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6610452" y="3595690"/>
            <a:ext cx="581025" cy="581025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EC30AE89-52E2-48F4-8306-4CFDC103DC4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7610677" y="3595689"/>
            <a:ext cx="590550" cy="485775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3640B997-F20C-4673-BFE3-56959369B8C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8589370" y="3693933"/>
            <a:ext cx="409575" cy="409575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43AB861D-6724-419F-9D92-C217CAA7DFF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9433155" y="3657601"/>
            <a:ext cx="381001" cy="4572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326E3E53-D190-48D6-89D9-B1417B33F8D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10429038" y="3693934"/>
            <a:ext cx="371474" cy="504825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8D799E38-8535-475D-AF58-DA27136E923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4"/>
              </a:ext>
            </a:extLst>
          </a:blip>
          <a:stretch>
            <a:fillRect/>
          </a:stretch>
        </p:blipFill>
        <p:spPr>
          <a:xfrm>
            <a:off x="714425" y="4533904"/>
            <a:ext cx="352425" cy="666750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EA73F0B8-DBF1-4493-A3D9-99328E501F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1615324" y="4533903"/>
            <a:ext cx="466725" cy="66675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86D60D09-20B4-47C5-B81B-AFC443DD582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2656006" y="4629155"/>
            <a:ext cx="504825" cy="504825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8792BB15-AFF7-411D-AFA1-0DFCF942DB1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xmlns="" r:embed="rId60"/>
              </a:ext>
            </a:extLst>
          </a:blip>
          <a:stretch>
            <a:fillRect/>
          </a:stretch>
        </p:blipFill>
        <p:spPr>
          <a:xfrm>
            <a:off x="3576636" y="4581529"/>
            <a:ext cx="533401" cy="533401"/>
          </a:xfrm>
          <a:prstGeom prst="rect">
            <a:avLst/>
          </a:prstGeom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B56E6395-9E2E-453F-8A4D-BFC891CC7280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4719536" y="4652966"/>
            <a:ext cx="447675" cy="428625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1D697028-A627-44FC-BCA4-F7BC16F1EE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xmlns="" r:embed="rId64"/>
              </a:ext>
            </a:extLst>
          </a:blip>
          <a:stretch>
            <a:fillRect/>
          </a:stretch>
        </p:blipFill>
        <p:spPr>
          <a:xfrm>
            <a:off x="5590756" y="4567240"/>
            <a:ext cx="514350" cy="514350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D7F8E0B9-7B7B-4B90-86EE-465216C318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xmlns="" r:embed="rId66"/>
              </a:ext>
            </a:extLst>
          </a:blip>
          <a:stretch>
            <a:fillRect/>
          </a:stretch>
        </p:blipFill>
        <p:spPr>
          <a:xfrm>
            <a:off x="6753326" y="4471990"/>
            <a:ext cx="257175" cy="6096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0B31A15-FBA4-4484-80EE-E3314899A812}"/>
              </a:ext>
            </a:extLst>
          </p:cNvPr>
          <p:cNvSpPr txBox="1"/>
          <p:nvPr/>
        </p:nvSpPr>
        <p:spPr>
          <a:xfrm>
            <a:off x="571501" y="5734632"/>
            <a:ext cx="11035145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401">
                <a:latin typeface="Century Gothic" panose="020B0502020202020204" pitchFamily="34" charset="0"/>
              </a:rPr>
              <a:t>Ces icônes sont vectorielles (comme celles natives de PPT), donc on peut en changer la couleur</a:t>
            </a:r>
          </a:p>
        </p:txBody>
      </p:sp>
    </p:spTree>
    <p:extLst>
      <p:ext uri="{BB962C8B-B14F-4D97-AF65-F5344CB8AC3E}">
        <p14:creationId xmlns:p14="http://schemas.microsoft.com/office/powerpoint/2010/main" val="382765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53BFBED-A6AB-4C3F-9DDC-0555CA1DB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623" r="-82" b="55367"/>
          <a:stretch/>
        </p:blipFill>
        <p:spPr>
          <a:xfrm>
            <a:off x="-4" y="1412766"/>
            <a:ext cx="12202009" cy="35968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08651B-26F0-4518-93F4-CDCF160EB0C1}"/>
              </a:ext>
            </a:extLst>
          </p:cNvPr>
          <p:cNvSpPr/>
          <p:nvPr/>
        </p:nvSpPr>
        <p:spPr>
          <a:xfrm>
            <a:off x="0" y="3463960"/>
            <a:ext cx="12192000" cy="1545662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BE45DEE-79E4-4785-B817-04E5D6B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Microsoft Azure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77EB4-A2F3-4C8D-AB39-B5F592344D63}"/>
              </a:ext>
            </a:extLst>
          </p:cNvPr>
          <p:cNvSpPr/>
          <p:nvPr/>
        </p:nvSpPr>
        <p:spPr>
          <a:xfrm>
            <a:off x="666979" y="5164257"/>
            <a:ext cx="2194559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Azure Table</a:t>
            </a:r>
          </a:p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A NoSQL store for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schemaless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storage of structured data.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C5DE93-5110-460E-B291-3FBDA335358E}"/>
              </a:ext>
            </a:extLst>
          </p:cNvPr>
          <p:cNvSpPr/>
          <p:nvPr/>
        </p:nvSpPr>
        <p:spPr>
          <a:xfrm>
            <a:off x="3543070" y="5164257"/>
            <a:ext cx="222923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Azure Blob</a:t>
            </a:r>
          </a:p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A massively scalable object store for text and binary data.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3582D6-D0B8-4D20-8732-66421544F441}"/>
              </a:ext>
            </a:extLst>
          </p:cNvPr>
          <p:cNvSpPr/>
          <p:nvPr/>
        </p:nvSpPr>
        <p:spPr>
          <a:xfrm>
            <a:off x="9364591" y="5164257"/>
            <a:ext cx="222923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Azure </a:t>
            </a:r>
            <a:r>
              <a:rPr lang="fr-FR" sz="1801" b="1" dirty="0" err="1">
                <a:solidFill>
                  <a:srgbClr val="FF6600"/>
                </a:solidFill>
                <a:latin typeface="Century Gothic" panose="020B0502020202020204" pitchFamily="34" charset="0"/>
              </a:rPr>
              <a:t>Functions</a:t>
            </a:r>
            <a:endParaRPr lang="fr-FR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Event-driven serverless compute platform that can also solve complex orchestration problems.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62E1BE-E015-435F-999C-C4E60165FD29}"/>
              </a:ext>
            </a:extLst>
          </p:cNvPr>
          <p:cNvSpPr/>
          <p:nvPr/>
        </p:nvSpPr>
        <p:spPr>
          <a:xfrm>
            <a:off x="6453831" y="5164257"/>
            <a:ext cx="2229230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Azure Queue</a:t>
            </a:r>
          </a:p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A messaging store for reliable messaging between application components.</a:t>
            </a:r>
            <a:endParaRPr lang="fr-FR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3396ED1-810A-40D1-B558-6DEEDD2696A8}"/>
              </a:ext>
            </a:extLst>
          </p:cNvPr>
          <p:cNvSpPr/>
          <p:nvPr/>
        </p:nvSpPr>
        <p:spPr>
          <a:xfrm>
            <a:off x="410744" y="3588368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1F8EBB"/>
                </a:solidFill>
                <a:latin typeface="Century Gothic" panose="020B0502020202020204" pitchFamily="34" charset="0"/>
              </a:rPr>
              <a:t>Microsoft Azure Storage</a:t>
            </a:r>
          </a:p>
        </p:txBody>
      </p:sp>
      <p:pic>
        <p:nvPicPr>
          <p:cNvPr id="36" name="Graphique 35">
            <a:extLst>
              <a:ext uri="{FF2B5EF4-FFF2-40B4-BE49-F238E27FC236}">
                <a16:creationId xmlns:a16="http://schemas.microsoft.com/office/drawing/2014/main" id="{89A02C68-8584-40DA-92CF-FEBE8E5D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36215" y="4823299"/>
            <a:ext cx="519568" cy="385486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899999FA-A36D-415C-AF06-26DAC9BF0C2A}"/>
              </a:ext>
            </a:extLst>
          </p:cNvPr>
          <p:cNvSpPr/>
          <p:nvPr/>
        </p:nvSpPr>
        <p:spPr>
          <a:xfrm>
            <a:off x="8902189" y="4925846"/>
            <a:ext cx="3150621" cy="157588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46BB-3FE6-44AF-B603-1985E8C2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Faire des icones vectorielles </a:t>
            </a:r>
            <a:r>
              <a:rPr lang="fr-FR" err="1"/>
              <a:t>Realytics</a:t>
            </a:r>
            <a:r>
              <a:rPr lang="fr-FR"/>
              <a:t> avec PPT (en cas de besoin)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FECB22D-55D9-482E-A056-F5C21B4CF498}"/>
              </a:ext>
            </a:extLst>
          </p:cNvPr>
          <p:cNvSpPr txBox="1"/>
          <p:nvPr/>
        </p:nvSpPr>
        <p:spPr>
          <a:xfrm>
            <a:off x="571501" y="1652156"/>
            <a:ext cx="11035145" cy="231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401">
                <a:latin typeface="Century Gothic" panose="020B0502020202020204" pitchFamily="34" charset="0"/>
              </a:rPr>
              <a:t>1) Choisir une icone (pleine pas en contour) dans le catalogue de PPT</a:t>
            </a:r>
          </a:p>
          <a:p>
            <a:pPr algn="ctr">
              <a:lnSpc>
                <a:spcPct val="150000"/>
              </a:lnSpc>
            </a:pPr>
            <a:endParaRPr lang="fr-FR" sz="140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fr-FR" sz="140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fr-FR" sz="140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fr-FR" sz="140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fr-FR" sz="1401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1401">
                <a:latin typeface="Century Gothic" panose="020B0502020202020204" pitchFamily="34" charset="0"/>
              </a:rPr>
              <a:t>2) Mettre un contour à 2px bleu (ou autre selon le cas) + enlever le remplissage</a:t>
            </a:r>
          </a:p>
        </p:txBody>
      </p:sp>
      <p:pic>
        <p:nvPicPr>
          <p:cNvPr id="7" name="Graphique 6" descr="Disque">
            <a:extLst>
              <a:ext uri="{FF2B5EF4-FFF2-40B4-BE49-F238E27FC236}">
                <a16:creationId xmlns:a16="http://schemas.microsoft.com/office/drawing/2014/main" id="{BB60BC88-B66F-4297-A518-AB1AE6EB42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124325" y="2045798"/>
            <a:ext cx="914400" cy="914400"/>
          </a:xfrm>
          <a:prstGeom prst="rect">
            <a:avLst/>
          </a:prstGeom>
        </p:spPr>
      </p:pic>
      <p:pic>
        <p:nvPicPr>
          <p:cNvPr id="14" name="Graphique 13" descr="Appareil photo">
            <a:extLst>
              <a:ext uri="{FF2B5EF4-FFF2-40B4-BE49-F238E27FC236}">
                <a16:creationId xmlns:a16="http://schemas.microsoft.com/office/drawing/2014/main" id="{F1C5D44A-49C1-46E6-A42E-263141DBD33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69737" y="2131201"/>
            <a:ext cx="914400" cy="914400"/>
          </a:xfrm>
          <a:prstGeom prst="rect">
            <a:avLst/>
          </a:prstGeom>
        </p:spPr>
      </p:pic>
      <p:pic>
        <p:nvPicPr>
          <p:cNvPr id="41" name="Graphique 40" descr="Discours">
            <a:extLst>
              <a:ext uri="{FF2B5EF4-FFF2-40B4-BE49-F238E27FC236}">
                <a16:creationId xmlns:a16="http://schemas.microsoft.com/office/drawing/2014/main" id="{07C6B5A2-A427-4AAA-A2DB-2A6FBE22F06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91375" y="2207400"/>
            <a:ext cx="914400" cy="914400"/>
          </a:xfrm>
          <a:prstGeom prst="rect">
            <a:avLst/>
          </a:prstGeom>
        </p:spPr>
      </p:pic>
      <p:pic>
        <p:nvPicPr>
          <p:cNvPr id="42" name="Graphique 41" descr="Disque">
            <a:extLst>
              <a:ext uri="{FF2B5EF4-FFF2-40B4-BE49-F238E27FC236}">
                <a16:creationId xmlns:a16="http://schemas.microsoft.com/office/drawing/2014/main" id="{7B1096BE-8F39-42AA-ADE4-BAFF866D914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069538" y="4191001"/>
            <a:ext cx="577909" cy="577909"/>
          </a:xfrm>
          <a:prstGeom prst="rect">
            <a:avLst/>
          </a:prstGeom>
        </p:spPr>
      </p:pic>
      <p:pic>
        <p:nvPicPr>
          <p:cNvPr id="43" name="Graphique 42" descr="Appareil photo">
            <a:extLst>
              <a:ext uri="{FF2B5EF4-FFF2-40B4-BE49-F238E27FC236}">
                <a16:creationId xmlns:a16="http://schemas.microsoft.com/office/drawing/2014/main" id="{C4078376-8735-44E6-A902-754E9BC23F98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800689" y="4162981"/>
            <a:ext cx="577909" cy="577909"/>
          </a:xfrm>
          <a:prstGeom prst="rect">
            <a:avLst/>
          </a:prstGeom>
        </p:spPr>
      </p:pic>
      <p:pic>
        <p:nvPicPr>
          <p:cNvPr id="44" name="Graphique 43" descr="Discours">
            <a:extLst>
              <a:ext uri="{FF2B5EF4-FFF2-40B4-BE49-F238E27FC236}">
                <a16:creationId xmlns:a16="http://schemas.microsoft.com/office/drawing/2014/main" id="{BE38E433-04C0-42AB-A950-CB0342632F5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05628" y="4222137"/>
            <a:ext cx="577909" cy="5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0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411BBE-B4D5-410F-BC20-AE89DDC40828}"/>
              </a:ext>
            </a:extLst>
          </p:cNvPr>
          <p:cNvSpPr/>
          <p:nvPr/>
        </p:nvSpPr>
        <p:spPr>
          <a:xfrm>
            <a:off x="4239079" y="2725919"/>
            <a:ext cx="3723674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33378" y="2701371"/>
            <a:ext cx="3723674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878B8-C0DF-40A0-BA05-070A628A10FC}"/>
              </a:ext>
            </a:extLst>
          </p:cNvPr>
          <p:cNvSpPr/>
          <p:nvPr/>
        </p:nvSpPr>
        <p:spPr>
          <a:xfrm>
            <a:off x="8144780" y="2725918"/>
            <a:ext cx="3704926" cy="3691542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503788" y="2843823"/>
            <a:ext cx="3378103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>
                <a:solidFill>
                  <a:srgbClr val="FF6600"/>
                </a:solidFill>
                <a:latin typeface="Century Gothic" panose="020B0502020202020204" pitchFamily="34" charset="0"/>
              </a:rPr>
              <a:t>Titre 18 orange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2CB87283-BE29-4C48-B794-8EC676D3E1A4}"/>
              </a:ext>
            </a:extLst>
          </p:cNvPr>
          <p:cNvSpPr txBox="1"/>
          <p:nvPr/>
        </p:nvSpPr>
        <p:spPr>
          <a:xfrm>
            <a:off x="4401505" y="2843823"/>
            <a:ext cx="33781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1" b="1">
                <a:solidFill>
                  <a:srgbClr val="FF6600"/>
                </a:solidFill>
                <a:latin typeface="Century Gothic" panose="020B0502020202020204" pitchFamily="34" charset="0"/>
              </a:rPr>
              <a:t>Titre 18 orange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2E1A3B1-F8AB-47DC-9132-786177D99D3E}"/>
              </a:ext>
            </a:extLst>
          </p:cNvPr>
          <p:cNvSpPr/>
          <p:nvPr/>
        </p:nvSpPr>
        <p:spPr>
          <a:xfrm>
            <a:off x="8178136" y="2843823"/>
            <a:ext cx="3378101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>
                <a:solidFill>
                  <a:srgbClr val="FF6600"/>
                </a:solidFill>
                <a:latin typeface="Century Gothic" panose="020B0502020202020204" pitchFamily="34" charset="0"/>
              </a:rPr>
              <a:t>Titre 18 orange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18C73C-4B92-4D2C-8F41-6905B364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Slides spéciaux « contenus longs »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1934882" y="335518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4912BE2-E6DA-4B7A-84B4-58A9EAB87630}"/>
              </a:ext>
            </a:extLst>
          </p:cNvPr>
          <p:cNvCxnSpPr>
            <a:cxnSpLocks/>
          </p:cNvCxnSpPr>
          <p:nvPr/>
        </p:nvCxnSpPr>
        <p:spPr>
          <a:xfrm>
            <a:off x="5858001" y="335518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89F0DEC-2D50-4D98-BEAA-F1D0B75B7B07}"/>
              </a:ext>
            </a:extLst>
          </p:cNvPr>
          <p:cNvCxnSpPr>
            <a:cxnSpLocks/>
          </p:cNvCxnSpPr>
          <p:nvPr/>
        </p:nvCxnSpPr>
        <p:spPr>
          <a:xfrm>
            <a:off x="9593342" y="335518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5004D-CD81-4214-BB02-12D6B3E9351A}"/>
              </a:ext>
            </a:extLst>
          </p:cNvPr>
          <p:cNvSpPr/>
          <p:nvPr/>
        </p:nvSpPr>
        <p:spPr>
          <a:xfrm>
            <a:off x="8144779" y="6272786"/>
            <a:ext cx="3704926" cy="212103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r>
              <a:rPr lang="fr-FR" sz="1200" b="1">
                <a:solidFill>
                  <a:prstClr val="white"/>
                </a:solidFill>
                <a:latin typeface="Century Gothic" panose="020B0502020202020204" pitchFamily="34" charset="0"/>
              </a:rPr>
              <a:t>A vous de jouer !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537144" y="3500476"/>
            <a:ext cx="3378103" cy="181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 defTabSz="914423"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AB5893B-A5EE-4B10-BF56-410AFCEA129F}"/>
              </a:ext>
            </a:extLst>
          </p:cNvPr>
          <p:cNvSpPr txBox="1"/>
          <p:nvPr/>
        </p:nvSpPr>
        <p:spPr>
          <a:xfrm>
            <a:off x="8170981" y="3490042"/>
            <a:ext cx="3385255" cy="202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BC496E-14A5-4BA0-BAF5-D81A70CBE05E}"/>
              </a:ext>
            </a:extLst>
          </p:cNvPr>
          <p:cNvSpPr/>
          <p:nvPr/>
        </p:nvSpPr>
        <p:spPr>
          <a:xfrm>
            <a:off x="410744" y="1365144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Titre 32 turquoise</a:t>
            </a:r>
          </a:p>
          <a:p>
            <a:pPr algn="ctr"/>
            <a:r>
              <a:rPr lang="fr-FR" sz="1801" b="1">
                <a:solidFill>
                  <a:srgbClr val="000000"/>
                </a:solidFill>
                <a:latin typeface="Century Gothic" panose="020B0502020202020204" pitchFamily="34" charset="0"/>
              </a:rPr>
              <a:t>Sous-titre 18 noir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85E1D06-ED41-4723-8815-3D9741700967}"/>
              </a:ext>
            </a:extLst>
          </p:cNvPr>
          <p:cNvSpPr txBox="1"/>
          <p:nvPr/>
        </p:nvSpPr>
        <p:spPr>
          <a:xfrm>
            <a:off x="4411865" y="3495834"/>
            <a:ext cx="3378103" cy="181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 defTabSz="914423"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044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35D66C1-CD6F-4F33-855D-73346A71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logos de partenaires ou de 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F7763-92B2-40B6-9AFC-C53CE537D90C}"/>
              </a:ext>
            </a:extLst>
          </p:cNvPr>
          <p:cNvSpPr/>
          <p:nvPr/>
        </p:nvSpPr>
        <p:spPr>
          <a:xfrm>
            <a:off x="550719" y="1626752"/>
            <a:ext cx="11116709" cy="2961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Afin d’éviter le côté « sapin de Noël » inhérent aux murs de logos de clients, </a:t>
            </a:r>
            <a:b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il faut les passer en gris.</a:t>
            </a:r>
          </a:p>
          <a:p>
            <a:pPr>
              <a:lnSpc>
                <a:spcPct val="150000"/>
              </a:lnSpc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Pour cela il faut travailler à partir d’un png transparent ou d’un </a:t>
            </a:r>
            <a:r>
              <a:rPr lang="fr-FR" sz="1401" err="1">
                <a:solidFill>
                  <a:schemeClr val="bg1"/>
                </a:solidFill>
                <a:latin typeface="Century Gothic" panose="020B0502020202020204" pitchFamily="34" charset="0"/>
              </a:rPr>
              <a:t>svg</a:t>
            </a: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 (la plupart des logos présents sur les sites de vos clients le sont).</a:t>
            </a:r>
          </a:p>
          <a:p>
            <a:pPr>
              <a:lnSpc>
                <a:spcPct val="150000"/>
              </a:lnSpc>
            </a:pPr>
            <a:endParaRPr lang="fr-FR" sz="140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Il suffit de coller le logo, puis de double cliquer dessus. La barre d’option « mise en forme » apparait. Appuyer sur « couleur » et choisir sur la dernière ligne la nuance de gris la plus adaptée.</a:t>
            </a:r>
          </a:p>
          <a:p>
            <a:pPr>
              <a:lnSpc>
                <a:spcPct val="150000"/>
              </a:lnSpc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Pour les fonds bleus on peut aussi passer les logos en nuances de bleu (même technique). </a:t>
            </a:r>
          </a:p>
          <a:p>
            <a:pPr>
              <a:lnSpc>
                <a:spcPct val="150000"/>
              </a:lnSpc>
            </a:pPr>
            <a:endParaRPr lang="fr-FR" sz="1401">
              <a:solidFill>
                <a:srgbClr val="6ED3F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7AE225-B6FF-42BE-AF16-298B16AB3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62560"/>
            <a:ext cx="2590800" cy="8763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A756DA4-0437-44C0-BB5F-B51C8E32AF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00" y="4762560"/>
            <a:ext cx="2590800" cy="8763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26073E-58A6-4BBA-B71A-565F260B2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47" y="4762560"/>
            <a:ext cx="2590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61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C7FA5-A702-4988-8BBB-D90C8369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logos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1E6404-6A58-4DAF-8A48-CFB6D0847A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92" y="2222656"/>
            <a:ext cx="1379787" cy="578130"/>
          </a:xfrm>
          <a:prstGeom prst="rect">
            <a:avLst/>
          </a:prstGeom>
        </p:spPr>
      </p:pic>
      <p:pic>
        <p:nvPicPr>
          <p:cNvPr id="4" name="Image 3" descr="Une image contenant signe,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355FA929-7403-420E-89E6-119967D6CB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3" y="2153455"/>
            <a:ext cx="656233" cy="6562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D1FDEF-1CE8-4E18-A561-F49DE366F4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1" y="2295384"/>
            <a:ext cx="1379791" cy="3773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0034FB-29AC-4967-8B3C-C16B469CBA2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00" y="2906414"/>
            <a:ext cx="1315865" cy="743750"/>
          </a:xfrm>
          <a:prstGeom prst="rect">
            <a:avLst/>
          </a:prstGeom>
        </p:spPr>
      </p:pic>
      <p:pic>
        <p:nvPicPr>
          <p:cNvPr id="8" name="Image 7" descr="Une image contenant signe&#10;&#10;Description générée avec un niveau de confiance élevé">
            <a:extLst>
              <a:ext uri="{FF2B5EF4-FFF2-40B4-BE49-F238E27FC236}">
                <a16:creationId xmlns:a16="http://schemas.microsoft.com/office/drawing/2014/main" id="{C7AC84F7-616E-4596-BD5A-701AC75EF1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65" y="4108946"/>
            <a:ext cx="794350" cy="609947"/>
          </a:xfrm>
          <a:prstGeom prst="rect">
            <a:avLst/>
          </a:prstGeom>
        </p:spPr>
      </p:pic>
      <p:pic>
        <p:nvPicPr>
          <p:cNvPr id="9" name="Image 8" descr="Une image contenant lumière, extérieur, trafic, allumé&#10;&#10;Description générée avec un niveau de confiance très élevé">
            <a:extLst>
              <a:ext uri="{FF2B5EF4-FFF2-40B4-BE49-F238E27FC236}">
                <a16:creationId xmlns:a16="http://schemas.microsoft.com/office/drawing/2014/main" id="{57429601-CA8E-41E5-8CC9-8AF7F858137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72" y="5254714"/>
            <a:ext cx="962289" cy="3629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BA7632-A57D-4624-90EE-80316B7BC98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4" y="2995465"/>
            <a:ext cx="1074206" cy="6042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3B1D54-44A7-4FF0-BCD1-3E72C869D16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00" y="4032866"/>
            <a:ext cx="602432" cy="6042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D99E8BC-394A-4845-BE58-A3809BB1485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89" y="5308375"/>
            <a:ext cx="962289" cy="318427"/>
          </a:xfrm>
          <a:prstGeom prst="rect">
            <a:avLst/>
          </a:prstGeom>
        </p:spPr>
      </p:pic>
      <p:pic>
        <p:nvPicPr>
          <p:cNvPr id="13" name="Image 12" descr="Une image contenant signe, extérieur&#10;&#10;Description générée avec un niveau de confiance élevé">
            <a:extLst>
              <a:ext uri="{FF2B5EF4-FFF2-40B4-BE49-F238E27FC236}">
                <a16:creationId xmlns:a16="http://schemas.microsoft.com/office/drawing/2014/main" id="{442A893E-CAE8-455A-88B6-63E0296DC06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57" y="2087501"/>
            <a:ext cx="788142" cy="78814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97EB22B-8C36-429C-8D78-8AF61BE860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12" y="5048604"/>
            <a:ext cx="2153215" cy="7751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19B5D10-1AF2-4785-AE7E-3BD30C44935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635" y="4189827"/>
            <a:ext cx="1760101" cy="36156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44E728D-195A-4925-BDAD-DB72CB049CE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611" y="5125653"/>
            <a:ext cx="621057" cy="62105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52147E-006B-4B65-8D0E-DEB1A6551DF0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43" y="2796114"/>
            <a:ext cx="1491952" cy="1059286"/>
          </a:xfrm>
          <a:prstGeom prst="rect">
            <a:avLst/>
          </a:prstGeom>
        </p:spPr>
      </p:pic>
      <p:pic>
        <p:nvPicPr>
          <p:cNvPr id="18" name="Image 17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5C7AFD1E-0D88-43FA-99E6-55DA4951E77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87" y="5339539"/>
            <a:ext cx="1337479" cy="31544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EFDD6CA-F6AB-4149-BA78-6999B67F65A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35" y="3683080"/>
            <a:ext cx="2034166" cy="139054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DE28B0-7637-42F1-A771-464AD0D4E98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44" y="2201944"/>
            <a:ext cx="568350" cy="568350"/>
          </a:xfrm>
          <a:prstGeom prst="rect">
            <a:avLst/>
          </a:prstGeom>
        </p:spPr>
      </p:pic>
      <p:pic>
        <p:nvPicPr>
          <p:cNvPr id="23" name="Image 2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56119E2C-8E6A-4C41-91F9-9C4733F93038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23" y="3964774"/>
            <a:ext cx="763220" cy="74640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0961D60-C032-4825-A5CD-8868C8C9CA1B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51021" y="3073173"/>
            <a:ext cx="656234" cy="656234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626A47BD-5E3E-4A0D-9C67-83547BDE15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987398" y="2157038"/>
            <a:ext cx="1264414" cy="515654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CF321C0E-6BB5-4495-BFF2-6C836C55F5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788136" y="3197790"/>
            <a:ext cx="1315865" cy="407001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1DF8B59B-A66E-4A65-9774-637A52D3F6E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0174579" y="3177098"/>
            <a:ext cx="1136210" cy="393801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B9220EC-EFF4-4E80-8E87-F9811BF527E7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77" y="4028809"/>
            <a:ext cx="1093209" cy="629074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77E71E58-D967-4618-9AFF-DEE50344610B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847" y="4959939"/>
            <a:ext cx="778415" cy="8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41A12ED-8995-45FD-A2D8-5018A6C3D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7256" y="2732314"/>
            <a:ext cx="10377488" cy="36684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Azure Table Storage</a:t>
            </a:r>
            <a:endParaRPr lang="fr-FR" b="1" dirty="0" smtClean="0">
              <a:solidFill>
                <a:srgbClr val="1F8DBA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b="1" dirty="0" smtClean="0">
                <a:solidFill>
                  <a:srgbClr val="1F8DBA"/>
                </a:solidFill>
              </a:rPr>
              <a:t>Azure Storage </a:t>
            </a:r>
            <a:r>
              <a:rPr lang="fr-FR" b="1" dirty="0" err="1" smtClean="0">
                <a:solidFill>
                  <a:srgbClr val="1F8DBA"/>
                </a:solidFill>
              </a:rPr>
              <a:t>Account</a:t>
            </a:r>
            <a:endParaRPr lang="fr-FR" b="1" dirty="0">
              <a:solidFill>
                <a:srgbClr val="1F8DBA"/>
              </a:solidFill>
            </a:endParaRPr>
          </a:p>
          <a:p>
            <a:pPr marL="971562" lvl="1" indent="-514350">
              <a:buFont typeface="+mj-lt"/>
              <a:buAutoNum type="romanUcPeriod"/>
            </a:pPr>
            <a:r>
              <a:rPr lang="fr-FR" b="1" dirty="0" err="1" smtClean="0">
                <a:solidFill>
                  <a:srgbClr val="1F8DBA"/>
                </a:solidFill>
              </a:rPr>
              <a:t>Replication</a:t>
            </a:r>
            <a:r>
              <a:rPr lang="fr-FR" b="1" dirty="0" smtClean="0">
                <a:solidFill>
                  <a:srgbClr val="1F8DBA"/>
                </a:solidFill>
              </a:rPr>
              <a:t>, </a:t>
            </a:r>
            <a:r>
              <a:rPr lang="fr-FR" b="1" dirty="0" err="1" smtClean="0">
                <a:solidFill>
                  <a:srgbClr val="1F8DBA"/>
                </a:solidFill>
              </a:rPr>
              <a:t>Redundancy</a:t>
            </a:r>
            <a:r>
              <a:rPr lang="fr-FR" b="1" dirty="0" smtClean="0">
                <a:solidFill>
                  <a:srgbClr val="1F8DBA"/>
                </a:solidFill>
              </a:rPr>
              <a:t> </a:t>
            </a:r>
          </a:p>
          <a:p>
            <a:pPr marL="971562" lvl="1" indent="-514350">
              <a:buFont typeface="+mj-lt"/>
              <a:buAutoNum type="romanUcPeriod"/>
            </a:pPr>
            <a:r>
              <a:rPr lang="en-US" b="1" dirty="0" smtClean="0">
                <a:solidFill>
                  <a:srgbClr val="1F8DBA"/>
                </a:solidFill>
              </a:rPr>
              <a:t>Account types</a:t>
            </a:r>
          </a:p>
          <a:p>
            <a:pPr marL="971562" lvl="1" indent="-514350">
              <a:buFont typeface="+mj-lt"/>
              <a:buAutoNum type="romanUcPeriod"/>
            </a:pPr>
            <a:r>
              <a:rPr lang="en-US" b="1" dirty="0" smtClean="0">
                <a:solidFill>
                  <a:srgbClr val="1F8DBA"/>
                </a:solidFill>
              </a:rPr>
              <a:t>Access Keys</a:t>
            </a:r>
            <a:endParaRPr lang="fr-FR" b="1" dirty="0">
              <a:solidFill>
                <a:srgbClr val="1F8DBA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fr-FR" b="1" dirty="0" smtClean="0">
                <a:solidFill>
                  <a:srgbClr val="1F8DBA"/>
                </a:solidFill>
              </a:rPr>
              <a:t>Azure Storage Explorer</a:t>
            </a:r>
          </a:p>
          <a:p>
            <a:pPr marL="971562" lvl="1" indent="-514350">
              <a:buFont typeface="+mj-lt"/>
              <a:buAutoNum type="romanUcPeriod"/>
            </a:pPr>
            <a:r>
              <a:rPr lang="en-US" b="1" dirty="0" smtClean="0">
                <a:solidFill>
                  <a:srgbClr val="1F8DBA"/>
                </a:solidFill>
              </a:rPr>
              <a:t>Installation</a:t>
            </a:r>
          </a:p>
          <a:p>
            <a:pPr marL="971562" lvl="1" indent="-514350">
              <a:buFont typeface="+mj-lt"/>
              <a:buAutoNum type="romanUcPeriod"/>
            </a:pPr>
            <a:r>
              <a:rPr lang="en-US" b="1" dirty="0" smtClean="0">
                <a:solidFill>
                  <a:srgbClr val="1F8DBA"/>
                </a:solidFill>
              </a:rPr>
              <a:t>Connection</a:t>
            </a:r>
            <a:endParaRPr lang="fr-FR" b="1" dirty="0" smtClean="0">
              <a:solidFill>
                <a:srgbClr val="1F8DBA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b="1" dirty="0" smtClean="0">
                <a:solidFill>
                  <a:srgbClr val="1F8DBA"/>
                </a:solidFill>
              </a:rPr>
              <a:t>SDK + TP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38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kumimoji="0" lang="en-US" sz="3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Microsoft Azure – Table Storage</a:t>
            </a:r>
          </a:p>
        </p:txBody>
      </p:sp>
    </p:spTree>
    <p:extLst>
      <p:ext uri="{BB962C8B-B14F-4D97-AF65-F5344CB8AC3E}">
        <p14:creationId xmlns:p14="http://schemas.microsoft.com/office/powerpoint/2010/main" val="12438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Table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047082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Table 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09656" y="1475599"/>
            <a:ext cx="5467348" cy="1861837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522947" y="2274704"/>
            <a:ext cx="5120706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700"/>
              </a:lnSpc>
              <a:buFontTx/>
              <a:buChar char="-"/>
              <a:defRPr/>
            </a:pPr>
            <a:r>
              <a:rPr lang="en-US" sz="1400" dirty="0" err="1" smtClean="0">
                <a:latin typeface="Century Gothic" panose="020B0502020202020204" pitchFamily="34" charset="0"/>
              </a:rPr>
              <a:t>ForeignKey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pPr marL="285750" indent="-285750">
              <a:lnSpc>
                <a:spcPts val="1700"/>
              </a:lnSpc>
              <a:buFontTx/>
              <a:buChar char="-"/>
              <a:defRPr/>
            </a:pPr>
            <a:r>
              <a:rPr lang="en-US" sz="1400" dirty="0" err="1" smtClean="0">
                <a:latin typeface="Century Gothic" panose="020B0502020202020204" pitchFamily="34" charset="0"/>
              </a:rPr>
              <a:t>Proc</a:t>
            </a:r>
            <a:r>
              <a:rPr lang="en-US" sz="1400" dirty="0" smtClean="0">
                <a:latin typeface="Century Gothic" panose="020B0502020202020204" pitchFamily="34" charset="0"/>
              </a:rPr>
              <a:t> Stock</a:t>
            </a:r>
          </a:p>
          <a:p>
            <a:pPr marL="285750" indent="-285750">
              <a:lnSpc>
                <a:spcPts val="1700"/>
              </a:lnSpc>
              <a:buFontTx/>
              <a:buChar char="-"/>
              <a:defRPr/>
            </a:pPr>
            <a:r>
              <a:rPr lang="en-US" sz="1400" dirty="0" smtClean="0">
                <a:latin typeface="Century Gothic" panose="020B0502020202020204" pitchFamily="34" charset="0"/>
              </a:rPr>
              <a:t>Index</a:t>
            </a:r>
            <a:r>
              <a:rPr lang="en-US" sz="1400" dirty="0">
                <a:latin typeface="Century Gothic" panose="020B0502020202020204" pitchFamily="34" charset="0"/>
              </a:rPr>
              <a:t>, 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pPr marL="285750" indent="-285750">
              <a:lnSpc>
                <a:spcPts val="1700"/>
              </a:lnSpc>
              <a:buFontTx/>
              <a:buChar char="-"/>
              <a:defRPr/>
            </a:pPr>
            <a:r>
              <a:rPr lang="en-US" sz="1400" dirty="0" smtClean="0">
                <a:latin typeface="Century Gothic" panose="020B0502020202020204" pitchFamily="34" charset="0"/>
              </a:rPr>
              <a:t>Trigger…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522947" y="1664026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Relational Databases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2811291" y="2168248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09656" y="4303139"/>
            <a:ext cx="5467348" cy="1861837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522947" y="4491566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err="1" smtClean="0">
                <a:solidFill>
                  <a:srgbClr val="FF6600"/>
                </a:solidFill>
                <a:latin typeface="Century Gothic" panose="020B0502020202020204" pitchFamily="34" charset="0"/>
              </a:rPr>
              <a:t>NoSql</a:t>
            </a:r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 Databases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2811291" y="4995788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585878" y="5131779"/>
            <a:ext cx="5120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Elastic </a:t>
            </a:r>
            <a:r>
              <a:rPr lang="en-US" sz="1400" dirty="0">
                <a:latin typeface="Century Gothic" panose="020B0502020202020204" pitchFamily="34" charset="0"/>
              </a:rPr>
              <a:t>Search, </a:t>
            </a:r>
            <a:r>
              <a:rPr lang="en-US" sz="1400" dirty="0" err="1">
                <a:latin typeface="Century Gothic" panose="020B0502020202020204" pitchFamily="34" charset="0"/>
              </a:rPr>
              <a:t>InfluxDB</a:t>
            </a:r>
            <a:r>
              <a:rPr lang="en-US" sz="1400" dirty="0"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latin typeface="Century Gothic" panose="020B0502020202020204" pitchFamily="34" charset="0"/>
              </a:rPr>
              <a:t>MonGoDb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smtClean="0">
                <a:latin typeface="Century Gothic" panose="020B0502020202020204" pitchFamily="34" charset="0"/>
              </a:rPr>
              <a:t>...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Schema </a:t>
            </a:r>
            <a:r>
              <a:rPr lang="en-US" sz="1400" dirty="0">
                <a:latin typeface="Century Gothic" panose="020B0502020202020204" pitchFamily="34" charset="0"/>
              </a:rPr>
              <a:t>Free, 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Model </a:t>
            </a:r>
            <a:r>
              <a:rPr lang="en-US" sz="1400" dirty="0">
                <a:latin typeface="Century Gothic" panose="020B0502020202020204" pitchFamily="34" charset="0"/>
              </a:rPr>
              <a:t>First</a:t>
            </a:r>
            <a:endParaRPr lang="fr-FR" sz="1400" dirty="0">
              <a:latin typeface="Century Gothic" panose="020B0502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6262324" y="1475598"/>
            <a:ext cx="5467348" cy="5153801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6475615" y="1664026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Azure Table Storage Database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8763959" y="2168248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6538546" y="2304239"/>
            <a:ext cx="51207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latin typeface="Century Gothic" panose="020B0502020202020204" pitchFamily="34" charset="0"/>
              </a:rPr>
              <a:t>Hybrid </a:t>
            </a:r>
            <a:r>
              <a:rPr lang="en-US" sz="1400" dirty="0" err="1">
                <a:latin typeface="Century Gothic" panose="020B0502020202020204" pitchFamily="34" charset="0"/>
              </a:rPr>
              <a:t>NoSql</a:t>
            </a:r>
            <a:r>
              <a:rPr lang="en-US" sz="1400" dirty="0"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latin typeface="Century Gothic" panose="020B0502020202020204" pitchFamily="34" charset="0"/>
              </a:rPr>
              <a:t>Clssic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dirty="0" smtClean="0">
                <a:latin typeface="Century Gothic" panose="020B0502020202020204" pitchFamily="34" charset="0"/>
              </a:rPr>
              <a:t>database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Schema </a:t>
            </a:r>
            <a:r>
              <a:rPr lang="en-US" sz="1400" dirty="0">
                <a:latin typeface="Century Gothic" panose="020B0502020202020204" pitchFamily="34" charset="0"/>
              </a:rPr>
              <a:t>Free, 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Model First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Composite Key</a:t>
            </a:r>
          </a:p>
          <a:p>
            <a:pPr marL="742950" lvl="1" indent="-285750">
              <a:buFontTx/>
              <a:buChar char="-"/>
            </a:pPr>
            <a:r>
              <a:rPr lang="en-US" sz="1400" dirty="0" err="1" smtClean="0">
                <a:latin typeface="Century Gothic" panose="020B0502020202020204" pitchFamily="34" charset="0"/>
              </a:rPr>
              <a:t>PartitionKey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sz="1400" dirty="0" err="1" smtClean="0">
                <a:latin typeface="Century Gothic" panose="020B0502020202020204" pitchFamily="34" charset="0"/>
              </a:rPr>
              <a:t>RowKey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Columns oriented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latin typeface="Century Gothic" panose="020B0502020202020204" pitchFamily="34" charset="0"/>
              </a:rPr>
              <a:t>Reserved Columns</a:t>
            </a:r>
          </a:p>
          <a:p>
            <a:pPr marL="742950" lvl="1" indent="-285750">
              <a:buFontTx/>
              <a:buChar char="-"/>
            </a:pPr>
            <a:r>
              <a:rPr lang="fr-FR" sz="1400" dirty="0" err="1">
                <a:latin typeface="Century Gothic" panose="020B0502020202020204" pitchFamily="34" charset="0"/>
              </a:rPr>
              <a:t>PartitionKey</a:t>
            </a:r>
            <a:r>
              <a:rPr lang="fr-FR" sz="1400" dirty="0">
                <a:latin typeface="Century Gothic" panose="020B0502020202020204" pitchFamily="34" charset="0"/>
              </a:rPr>
              <a:t>, </a:t>
            </a:r>
            <a:r>
              <a:rPr lang="fr-FR" sz="1400" dirty="0" smtClean="0">
                <a:latin typeface="Century Gothic" panose="020B0502020202020204" pitchFamily="34" charset="0"/>
              </a:rPr>
              <a:t>(Can </a:t>
            </a:r>
            <a:r>
              <a:rPr lang="fr-FR" sz="1400" dirty="0" err="1" smtClean="0">
                <a:latin typeface="Century Gothic" panose="020B0502020202020204" pitchFamily="34" charset="0"/>
              </a:rPr>
              <a:t>be</a:t>
            </a:r>
            <a:r>
              <a:rPr lang="fr-FR" sz="1400" dirty="0" smtClean="0">
                <a:latin typeface="Century Gothic" panose="020B0502020202020204" pitchFamily="34" charset="0"/>
              </a:rPr>
              <a:t> </a:t>
            </a:r>
            <a:r>
              <a:rPr lang="fr-FR" sz="1400" dirty="0" err="1" smtClean="0">
                <a:latin typeface="Century Gothic" panose="020B0502020202020204" pitchFamily="34" charset="0"/>
              </a:rPr>
              <a:t>modified</a:t>
            </a:r>
            <a:r>
              <a:rPr lang="fr-FR" sz="1400" dirty="0" smtClean="0">
                <a:latin typeface="Century Gothic" panose="020B0502020202020204" pitchFamily="34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 sz="1400" dirty="0" err="1" smtClean="0">
                <a:latin typeface="Century Gothic" panose="020B0502020202020204" pitchFamily="34" charset="0"/>
              </a:rPr>
              <a:t>RowKey</a:t>
            </a:r>
            <a:r>
              <a:rPr lang="fr-FR" sz="1400" dirty="0">
                <a:latin typeface="Century Gothic" panose="020B0502020202020204" pitchFamily="34" charset="0"/>
              </a:rPr>
              <a:t>, (Can </a:t>
            </a:r>
            <a:r>
              <a:rPr lang="fr-FR" sz="1400" dirty="0" err="1">
                <a:latin typeface="Century Gothic" panose="020B0502020202020204" pitchFamily="34" charset="0"/>
              </a:rPr>
              <a:t>be</a:t>
            </a:r>
            <a:r>
              <a:rPr lang="fr-FR" sz="1400" dirty="0">
                <a:latin typeface="Century Gothic" panose="020B0502020202020204" pitchFamily="34" charset="0"/>
              </a:rPr>
              <a:t> </a:t>
            </a:r>
            <a:r>
              <a:rPr lang="fr-FR" sz="1400" dirty="0" err="1">
                <a:latin typeface="Century Gothic" panose="020B0502020202020204" pitchFamily="34" charset="0"/>
              </a:rPr>
              <a:t>modified</a:t>
            </a:r>
            <a:r>
              <a:rPr lang="fr-FR" sz="1400" dirty="0">
                <a:latin typeface="Century Gothic" panose="020B0502020202020204" pitchFamily="34" charset="0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fr-FR" sz="1400" dirty="0" err="1" smtClean="0">
                <a:latin typeface="Century Gothic" panose="020B0502020202020204" pitchFamily="34" charset="0"/>
              </a:rPr>
              <a:t>Timestamp</a:t>
            </a:r>
            <a:r>
              <a:rPr lang="fr-FR" sz="1400" dirty="0">
                <a:latin typeface="Century Gothic" panose="020B0502020202020204" pitchFamily="34" charset="0"/>
              </a:rPr>
              <a:t> </a:t>
            </a:r>
            <a:r>
              <a:rPr lang="fr-FR" sz="1400" dirty="0" smtClean="0">
                <a:latin typeface="Century Gothic" panose="020B0502020202020204" pitchFamily="34" charset="0"/>
              </a:rPr>
              <a:t>(</a:t>
            </a:r>
            <a:r>
              <a:rPr lang="fr-FR" sz="1400" dirty="0" err="1" smtClean="0">
                <a:latin typeface="Century Gothic" panose="020B0502020202020204" pitchFamily="34" charset="0"/>
              </a:rPr>
              <a:t>Readonly</a:t>
            </a:r>
            <a:r>
              <a:rPr lang="fr-FR" sz="1400" dirty="0" smtClean="0">
                <a:latin typeface="Century Gothic" panose="020B0502020202020204" pitchFamily="34" charset="0"/>
              </a:rPr>
              <a:t>)</a:t>
            </a:r>
            <a:endParaRPr lang="fr-FR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/>
      <p:bldP spid="29" grpId="0" animBg="1"/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Table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047082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Table Storage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6578571" y="1166411"/>
            <a:ext cx="5467348" cy="5445404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6791862" y="1354838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Property Types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9080206" y="1859060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122672"/>
              </p:ext>
            </p:extLst>
          </p:nvPr>
        </p:nvGraphicFramePr>
        <p:xfrm>
          <a:off x="6835982" y="2097329"/>
          <a:ext cx="4952526" cy="4364384"/>
        </p:xfrm>
        <a:graphic>
          <a:graphicData uri="http://schemas.openxmlformats.org/drawingml/2006/table">
            <a:tbl>
              <a:tblPr/>
              <a:tblGrid>
                <a:gridCol w="1650842">
                  <a:extLst>
                    <a:ext uri="{9D8B030D-6E8A-4147-A177-3AD203B41FA5}">
                      <a16:colId xmlns:a16="http://schemas.microsoft.com/office/drawing/2014/main" val="4167148255"/>
                    </a:ext>
                  </a:extLst>
                </a:gridCol>
                <a:gridCol w="1650842">
                  <a:extLst>
                    <a:ext uri="{9D8B030D-6E8A-4147-A177-3AD203B41FA5}">
                      <a16:colId xmlns:a16="http://schemas.microsoft.com/office/drawing/2014/main" val="2940795636"/>
                    </a:ext>
                  </a:extLst>
                </a:gridCol>
                <a:gridCol w="1650842">
                  <a:extLst>
                    <a:ext uri="{9D8B030D-6E8A-4147-A177-3AD203B41FA5}">
                      <a16:colId xmlns:a16="http://schemas.microsoft.com/office/drawing/2014/main" val="1212510050"/>
                    </a:ext>
                  </a:extLst>
                </a:gridCol>
              </a:tblGrid>
              <a:tr h="430062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Edm.Binary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2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E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byte[]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4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E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An array of bytes up to 64 KB in size.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B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89459"/>
                  </a:ext>
                </a:extLst>
              </a:tr>
              <a:tr h="278255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Edm.Boolean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80E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E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bool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A Boolean value.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5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E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09616"/>
                  </a:ext>
                </a:extLst>
              </a:tr>
              <a:tr h="1340905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Edm.DateTime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2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DateTime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E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 64-bit value expressed as Coordinated Universal Time (UTC). The supported DateTime range begins from 12:00 midnight, January 1, 1601 A.D. (C.E.), UTC. The range ends at December 31, 9999.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39641"/>
                  </a:ext>
                </a:extLst>
              </a:tr>
              <a:tr h="278255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Edm.Double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double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 64-bit floating point value.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669553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Edm.Guid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E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Guid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1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A 128-bit globally unique identifier.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2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276953"/>
                  </a:ext>
                </a:extLst>
              </a:tr>
              <a:tr h="278255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Edm.Int32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E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Int32 or int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A 32-bit integer.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F3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25914"/>
                  </a:ext>
                </a:extLst>
              </a:tr>
              <a:tr h="278255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Edm.Int64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B0E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E6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Int64 or long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4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A 64-bit integer.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F5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388289"/>
                  </a:ext>
                </a:extLst>
              </a:tr>
              <a:tr h="1037291"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Edm.String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EA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00">
                          <a:effectLst/>
                        </a:rPr>
                        <a:t>String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7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F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A UTF-16-encoded value. String values may be up to 64 KB in size. Note that the maximum number of characters supported is about 32 K or less.</a:t>
                      </a:r>
                    </a:p>
                  </a:txBody>
                  <a:tcPr marL="84298" marR="84298" marT="63224" marB="63224">
                    <a:lnL w="12700" cap="flat" cmpd="sng" algn="ctr">
                      <a:solidFill>
                        <a:srgbClr val="7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F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07943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279432" y="1178040"/>
            <a:ext cx="5467348" cy="5445404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492723" y="1366467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Table Names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2781067" y="1870689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81275" y="2192582"/>
            <a:ext cx="51139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Table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names must conform to these 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rules:</a:t>
            </a:r>
          </a:p>
          <a:p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Table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names must be unique within an 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account.</a:t>
            </a:r>
          </a:p>
          <a:p>
            <a:pPr marL="285750" indent="-285750">
              <a:buFontTx/>
              <a:buChar char="-"/>
            </a:pP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Table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names may contain only alphanumeric 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characters.</a:t>
            </a:r>
          </a:p>
          <a:p>
            <a:pPr marL="285750" indent="-285750">
              <a:buFontTx/>
              <a:buChar char="-"/>
            </a:pP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Table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names cannot begin with a numeric 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character.</a:t>
            </a:r>
          </a:p>
          <a:p>
            <a:pPr marL="285750" indent="-285750">
              <a:buFontTx/>
              <a:buChar char="-"/>
            </a:pP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Table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names are 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case-insensitive.</a:t>
            </a:r>
          </a:p>
          <a:p>
            <a:pPr marL="285750" indent="-285750">
              <a:buFontTx/>
              <a:buChar char="-"/>
            </a:pP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Table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names must be from 3 to 63 characters 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long.</a:t>
            </a:r>
          </a:p>
          <a:p>
            <a:pPr marL="285750" indent="-285750">
              <a:buFontTx/>
              <a:buChar char="-"/>
            </a:pP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Some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table names are reserved, including "tables". Attempting to create a table with a reserved table name returns error code 404 (Bad Request).</a:t>
            </a:r>
          </a:p>
          <a:p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endParaRPr lang="en-US" sz="11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These 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rules are also described by the regular expression "^[A-</a:t>
            </a:r>
            <a:r>
              <a:rPr lang="en-US" sz="1100" dirty="0" err="1">
                <a:solidFill>
                  <a:srgbClr val="171717"/>
                </a:solidFill>
                <a:latin typeface="Segoe UI" panose="020B0502040204020203" pitchFamily="34" charset="0"/>
              </a:rPr>
              <a:t>Za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-z][A-Za-z0-9]{2,62}$".</a:t>
            </a:r>
            <a:endParaRPr lang="en-US" sz="11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7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Table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047082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Table Storage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5613429" y="1354838"/>
            <a:ext cx="6432490" cy="5445404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6229153" y="1543265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Partitions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8517497" y="2047487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09656" y="1354838"/>
            <a:ext cx="4855276" cy="4835898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180040" y="1543265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Table primary key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2468384" y="2047487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11500" y="2369379"/>
            <a:ext cx="455121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Primary Key in </a:t>
            </a:r>
            <a:r>
              <a:rPr lang="en-US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MySql</a:t>
            </a: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? (Index)</a:t>
            </a:r>
          </a:p>
          <a:p>
            <a:pPr marL="171450" indent="-171450">
              <a:buFontTx/>
              <a:buChar char="-"/>
            </a:pPr>
            <a:endParaRPr lang="en-US" sz="11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Primary Key :</a:t>
            </a:r>
          </a:p>
          <a:p>
            <a:pPr marL="628650" lvl="1" indent="-171450">
              <a:buFontTx/>
              <a:buChar char="-"/>
            </a:pPr>
            <a:r>
              <a:rPr lang="en-US" sz="1100" b="0" i="0" dirty="0" err="1" smtClean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PartitionKey</a:t>
            </a:r>
            <a:endParaRPr lang="en-US" sz="1100" b="0" i="0" dirty="0" smtClean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628650" lvl="1" indent="-171450">
              <a:buFontTx/>
              <a:buChar char="-"/>
            </a:pPr>
            <a:r>
              <a:rPr lang="en-US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RowKey</a:t>
            </a: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endParaRPr lang="en-US" sz="11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Single Clustered Index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sz="11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The clustered index sorts by the </a:t>
            </a:r>
            <a:r>
              <a:rPr lang="en-US" sz="1100" dirty="0" err="1">
                <a:solidFill>
                  <a:srgbClr val="171717"/>
                </a:solidFill>
                <a:latin typeface="Segoe UI" panose="020B0502040204020203" pitchFamily="34" charset="0"/>
              </a:rPr>
              <a:t>PartitionKey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 in ascending order and then by </a:t>
            </a:r>
            <a:r>
              <a:rPr lang="en-US" sz="1100" dirty="0" err="1">
                <a:solidFill>
                  <a:srgbClr val="171717"/>
                </a:solidFill>
                <a:latin typeface="Segoe UI" panose="020B0502040204020203" pitchFamily="34" charset="0"/>
              </a:rPr>
              <a:t>RowKey</a:t>
            </a:r>
            <a:r>
              <a:rPr lang="en-US" sz="1100" dirty="0">
                <a:solidFill>
                  <a:srgbClr val="171717"/>
                </a:solidFill>
                <a:latin typeface="Segoe UI" panose="020B0502040204020203" pitchFamily="34" charset="0"/>
              </a:rPr>
              <a:t> in ascending order</a:t>
            </a: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15362" name="Picture 2" descr="A diagram that shows a table that has three parti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23" y="2230129"/>
            <a:ext cx="6005233" cy="27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8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Table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047082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Table Storage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5613429" y="1354838"/>
            <a:ext cx="6432490" cy="5445404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6229153" y="1543265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Property Types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8517497" y="2047487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09656" y="1354838"/>
            <a:ext cx="4855276" cy="4835898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180040" y="1543265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Table primary key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2468384" y="2047487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11500" y="2369379"/>
            <a:ext cx="452098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The partitions of the table are not hosted on the same machine</a:t>
            </a:r>
          </a:p>
          <a:p>
            <a:pPr marL="171450" indent="-171450">
              <a:buFontTx/>
              <a:buChar char="-"/>
            </a:pPr>
            <a:endParaRPr lang="fr-FR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Partition data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Lookup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fr-FR" sz="1100" dirty="0">
                <a:solidFill>
                  <a:srgbClr val="171717"/>
                </a:solidFill>
                <a:latin typeface="Segoe UI" panose="020B0502040204020203" pitchFamily="34" charset="0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rgbClr val="171717"/>
                </a:solidFill>
                <a:latin typeface="Segoe UI" panose="020B0502040204020203" pitchFamily="34" charset="0"/>
              </a:rPr>
              <a:t>        ==&gt; Table Scan :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Lookup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on all the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rows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when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searching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for a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column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not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indexed</a:t>
            </a:r>
            <a:endParaRPr lang="fr-FR" sz="11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rgbClr val="171717"/>
                </a:solidFill>
                <a:latin typeface="Segoe UI" panose="020B0502040204020203" pitchFamily="34" charset="0"/>
              </a:rPr>
              <a:t>        ==&gt; Partition Scan :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Lookup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inside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a partition</a:t>
            </a:r>
            <a:endParaRPr lang="fr-FR" sz="11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171450" indent="-171450">
              <a:buFontTx/>
              <a:buChar char="-"/>
            </a:pPr>
            <a:r>
              <a:rPr lang="fr-FR" sz="1100" dirty="0">
                <a:solidFill>
                  <a:srgbClr val="171717"/>
                </a:solidFill>
                <a:latin typeface="Segoe UI" panose="020B0502040204020203" pitchFamily="34" charset="0"/>
              </a:rPr>
              <a:t>        ==&gt; </a:t>
            </a:r>
            <a:r>
              <a:rPr lang="fr-FR" sz="1100" dirty="0" err="1">
                <a:solidFill>
                  <a:srgbClr val="171717"/>
                </a:solidFill>
                <a:latin typeface="Segoe UI" panose="020B0502040204020203" pitchFamily="34" charset="0"/>
              </a:rPr>
              <a:t>RowScan</a:t>
            </a:r>
            <a:r>
              <a:rPr lang="fr-FR" sz="1100" dirty="0">
                <a:solidFill>
                  <a:srgbClr val="171717"/>
                </a:solidFill>
                <a:latin typeface="Segoe UI" panose="020B0502040204020203" pitchFamily="34" charset="0"/>
              </a:rPr>
              <a:t> :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Lookpu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for non </a:t>
            </a:r>
            <a:r>
              <a:rPr lang="fr-FR" sz="1100" dirty="0" err="1" smtClean="0">
                <a:solidFill>
                  <a:srgbClr val="171717"/>
                </a:solidFill>
                <a:latin typeface="Segoe UI" panose="020B0502040204020203" pitchFamily="34" charset="0"/>
              </a:rPr>
              <a:t>indexed</a:t>
            </a:r>
            <a:r>
              <a:rPr lang="fr-FR" sz="1100" dirty="0" smtClean="0">
                <a:solidFill>
                  <a:srgbClr val="171717"/>
                </a:solidFill>
                <a:latin typeface="Segoe UI" panose="020B0502040204020203" pitchFamily="34" charset="0"/>
              </a:rPr>
              <a:t> data</a:t>
            </a:r>
            <a:endParaRPr lang="en-US" sz="1100" dirty="0" smtClean="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15362" name="Picture 2" descr="A diagram that shows a table that has three parti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23" y="2230129"/>
            <a:ext cx="6005233" cy="27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kumimoji="0" lang="en-US" sz="3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Microsoft Azure – </a:t>
            </a:r>
            <a:r>
              <a:rPr kumimoji="0" lang="en-US" sz="3600" b="1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Storage Account</a:t>
            </a:r>
            <a:endParaRPr kumimoji="0" lang="en-US" sz="3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1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Azure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1632454" y="2970998"/>
            <a:ext cx="2726349" cy="18169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  <a:hlinkClick r:id="rId4"/>
              </a:rPr>
              <a:t>http://portal.azure.com</a:t>
            </a: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32279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Creation </a:t>
            </a:r>
            <a:r>
              <a:rPr lang="en-US" sz="100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Compte</a:t>
            </a:r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12" name="Graphique 10">
            <a:extLst>
              <a:ext uri="{FF2B5EF4-FFF2-40B4-BE49-F238E27FC236}">
                <a16:creationId xmlns:a16="http://schemas.microsoft.com/office/drawing/2014/main" id="{FCE248E6-B48F-4514-BE36-0E83B594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40372" y="2553617"/>
            <a:ext cx="630011" cy="834762"/>
          </a:xfrm>
          <a:prstGeom prst="rect">
            <a:avLst/>
          </a:prstGeom>
        </p:spPr>
      </p:pic>
      <p:sp>
        <p:nvSpPr>
          <p:cNvPr id="14" name="ZoneTexte 3">
            <a:extLst>
              <a:ext uri="{FF2B5EF4-FFF2-40B4-BE49-F238E27FC236}">
                <a16:creationId xmlns:a16="http://schemas.microsoft.com/office/drawing/2014/main" id="{ADB5B3AC-CCB2-4690-9E10-2389C6A7FB43}"/>
              </a:ext>
            </a:extLst>
          </p:cNvPr>
          <p:cNvSpPr txBox="1"/>
          <p:nvPr/>
        </p:nvSpPr>
        <p:spPr>
          <a:xfrm>
            <a:off x="6227649" y="2372139"/>
            <a:ext cx="3953843" cy="20324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Resource Group</a:t>
            </a:r>
          </a:p>
          <a:p>
            <a:pPr>
              <a:buClr>
                <a:srgbClr val="1F8EBB"/>
              </a:buClr>
            </a:pPr>
            <a:endParaRPr lang="fr-FR" sz="140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Type </a:t>
            </a: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de </a:t>
            </a:r>
            <a:r>
              <a:rPr lang="fr-FR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compte</a:t>
            </a:r>
          </a:p>
          <a:p>
            <a:pPr marL="631830" lvl="1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Blob</a:t>
            </a:r>
          </a:p>
          <a:p>
            <a:pPr marL="631830" lvl="1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General</a:t>
            </a: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Réplication</a:t>
            </a: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41A12ED-8995-45FD-A2D8-5018A6C3D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7256" y="2732314"/>
            <a:ext cx="10377488" cy="3668486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Présentations</a:t>
            </a:r>
          </a:p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Introduction à Azure Storage</a:t>
            </a:r>
          </a:p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Table Storage</a:t>
            </a:r>
          </a:p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Blob Storage</a:t>
            </a:r>
          </a:p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Azure Queue</a:t>
            </a:r>
          </a:p>
          <a:p>
            <a:pPr marL="514350" indent="-514350">
              <a:buFont typeface="+mj-lt"/>
              <a:buAutoNum type="romanUcPeriod"/>
            </a:pPr>
            <a:r>
              <a:rPr lang="fr-FR" b="1" dirty="0">
                <a:solidFill>
                  <a:srgbClr val="1F8DBA"/>
                </a:solidFill>
              </a:rPr>
              <a:t>Azure </a:t>
            </a:r>
            <a:r>
              <a:rPr lang="fr-FR" b="1" dirty="0" err="1">
                <a:solidFill>
                  <a:srgbClr val="1F8DBA"/>
                </a:solidFill>
              </a:rPr>
              <a:t>Functions</a:t>
            </a:r>
            <a:r>
              <a:rPr lang="fr-FR" b="1" dirty="0">
                <a:solidFill>
                  <a:srgbClr val="1F8DBA"/>
                </a:solidFill>
              </a:rPr>
              <a:t> &amp; </a:t>
            </a:r>
            <a:r>
              <a:rPr lang="fr-FR" b="1" dirty="0" err="1">
                <a:solidFill>
                  <a:srgbClr val="1F8DBA"/>
                </a:solidFill>
              </a:rPr>
              <a:t>Strategy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41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Azure Storage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1632454" y="2970998"/>
            <a:ext cx="2726349" cy="18169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  <a:hlinkClick r:id="rId4"/>
              </a:rPr>
              <a:t>http://portal.azure.com</a:t>
            </a: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32279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Creation </a:t>
            </a:r>
            <a:r>
              <a:rPr lang="en-US" sz="100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Compte</a:t>
            </a:r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12" name="Graphique 10">
            <a:extLst>
              <a:ext uri="{FF2B5EF4-FFF2-40B4-BE49-F238E27FC236}">
                <a16:creationId xmlns:a16="http://schemas.microsoft.com/office/drawing/2014/main" id="{FCE248E6-B48F-4514-BE36-0E83B594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540372" y="2553617"/>
            <a:ext cx="630011" cy="834762"/>
          </a:xfrm>
          <a:prstGeom prst="rect">
            <a:avLst/>
          </a:prstGeom>
        </p:spPr>
      </p:pic>
      <p:sp>
        <p:nvSpPr>
          <p:cNvPr id="14" name="ZoneTexte 3">
            <a:extLst>
              <a:ext uri="{FF2B5EF4-FFF2-40B4-BE49-F238E27FC236}">
                <a16:creationId xmlns:a16="http://schemas.microsoft.com/office/drawing/2014/main" id="{ADB5B3AC-CCB2-4690-9E10-2389C6A7FB43}"/>
              </a:ext>
            </a:extLst>
          </p:cNvPr>
          <p:cNvSpPr txBox="1"/>
          <p:nvPr/>
        </p:nvSpPr>
        <p:spPr>
          <a:xfrm>
            <a:off x="6236441" y="2553617"/>
            <a:ext cx="3953843" cy="13857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Access Keys</a:t>
            </a:r>
          </a:p>
          <a:p>
            <a:pPr>
              <a:buClr>
                <a:srgbClr val="1F8EBB"/>
              </a:buClr>
            </a:pPr>
            <a:endParaRPr lang="fr-FR" sz="140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631830" lvl="1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Primary</a:t>
            </a: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fr-FR" sz="140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Secondary</a:t>
            </a:r>
            <a:endParaRPr lang="fr-FR" sz="140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lvl="1">
              <a:buClr>
                <a:srgbClr val="1F8EBB"/>
              </a:buClr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  <a:p>
            <a:pPr marL="631830" lvl="1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Global Access Vs </a:t>
            </a:r>
            <a:r>
              <a:rPr lang="fr-FR" sz="140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Specific</a:t>
            </a:r>
            <a:r>
              <a:rPr lang="fr-FR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Service</a:t>
            </a:r>
            <a:endParaRPr lang="fr-FR" sz="140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8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1" y="4297877"/>
            <a:ext cx="9457399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kumimoji="0" lang="en-US" sz="3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Microsoft Azure – </a:t>
            </a:r>
            <a:r>
              <a:rPr kumimoji="0" lang="en-US" sz="3600" b="1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Azure Storage Explorer</a:t>
            </a:r>
            <a:endParaRPr kumimoji="0" lang="en-US" sz="3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10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Storage Explorer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9455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Storage Explorer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3505216" y="2900660"/>
            <a:ext cx="4865061" cy="18167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hlinkClick r:id="rId4"/>
              </a:rPr>
              <a:t>https://azure.microsoft.com/fr-fr/features/storage-explorer/</a:t>
            </a: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Graphique 10">
            <a:extLst>
              <a:ext uri="{FF2B5EF4-FFF2-40B4-BE49-F238E27FC236}">
                <a16:creationId xmlns:a16="http://schemas.microsoft.com/office/drawing/2014/main" id="{FCE248E6-B48F-4514-BE36-0E83B594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22740" y="2711879"/>
            <a:ext cx="630011" cy="8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Storage Explorer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9455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Storage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0D227-942D-4C99-87BC-BA1415EB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29" y="1166411"/>
            <a:ext cx="10328142" cy="56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1" y="6417457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Storage Explorer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9455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Storage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0D227-942D-4C99-87BC-BA1415EB6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" t="4139" r="77668"/>
          <a:stretch/>
        </p:blipFill>
        <p:spPr>
          <a:xfrm>
            <a:off x="188939" y="536889"/>
            <a:ext cx="2630549" cy="617901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37AA29F4-AED1-47C2-8DA6-50886CE9D74E}"/>
              </a:ext>
            </a:extLst>
          </p:cNvPr>
          <p:cNvSpPr txBox="1"/>
          <p:nvPr/>
        </p:nvSpPr>
        <p:spPr>
          <a:xfrm>
            <a:off x="3867149" y="1652152"/>
            <a:ext cx="7668985" cy="24636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Explorer pour Azure Table, Azure Blob et Azure Queue, via émulateur ou non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Endpoint global ou spécifique par type de service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Double </a:t>
            </a:r>
            <a:r>
              <a:rPr lang="fr-FR" sz="140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ConnectionString</a:t>
            </a: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631830" lvl="1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Déploiement</a:t>
            </a:r>
          </a:p>
          <a:p>
            <a:pPr marL="631830" lvl="1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Sécurité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84575-6D75-43F6-BB25-7835926DE0F7}"/>
              </a:ext>
            </a:extLst>
          </p:cNvPr>
          <p:cNvSpPr/>
          <p:nvPr/>
        </p:nvSpPr>
        <p:spPr>
          <a:xfrm>
            <a:off x="413210" y="6000749"/>
            <a:ext cx="2400388" cy="301311"/>
          </a:xfrm>
          <a:prstGeom prst="rect">
            <a:avLst/>
          </a:prstGeom>
          <a:noFill/>
          <a:ln w="38100">
            <a:solidFill>
              <a:srgbClr val="1F8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CB13BF-4128-408D-9D05-69580A22C20F}"/>
              </a:ext>
            </a:extLst>
          </p:cNvPr>
          <p:cNvSpPr/>
          <p:nvPr/>
        </p:nvSpPr>
        <p:spPr>
          <a:xfrm>
            <a:off x="816226" y="2085974"/>
            <a:ext cx="1997372" cy="596891"/>
          </a:xfrm>
          <a:prstGeom prst="rect">
            <a:avLst/>
          </a:prstGeom>
          <a:noFill/>
          <a:ln w="38100">
            <a:solidFill>
              <a:srgbClr val="1F8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1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Storage Explorer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9455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Storage Explorer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37AA29F4-AED1-47C2-8DA6-50886CE9D74E}"/>
              </a:ext>
            </a:extLst>
          </p:cNvPr>
          <p:cNvSpPr txBox="1"/>
          <p:nvPr/>
        </p:nvSpPr>
        <p:spPr>
          <a:xfrm>
            <a:off x="8515350" y="2757052"/>
            <a:ext cx="3676650" cy="246362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Ajouter une nouvelle entité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Ajouter une nouvelle propriété (model </a:t>
            </a:r>
            <a:r>
              <a:rPr lang="fr-FR" sz="140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driven</a:t>
            </a: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Pagination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Query</a:t>
            </a:r>
            <a:r>
              <a:rPr lang="fr-FR" sz="1401" dirty="0">
                <a:solidFill>
                  <a:srgbClr val="000000"/>
                </a:solidFill>
                <a:latin typeface="Century Gothic" panose="020B0502020202020204" pitchFamily="34" charset="0"/>
              </a:rPr>
              <a:t> Builder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4DD55-C4B8-4CEC-996D-E23B95FD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9" y="2697546"/>
            <a:ext cx="3405186" cy="2496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B9DF09-EC51-4407-B0EC-C5D9B866F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49" t="8214" r="42253" b="86248"/>
          <a:stretch/>
        </p:blipFill>
        <p:spPr>
          <a:xfrm>
            <a:off x="166689" y="1592976"/>
            <a:ext cx="7017045" cy="5968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784575-6D75-43F6-BB25-7835926DE0F7}"/>
              </a:ext>
            </a:extLst>
          </p:cNvPr>
          <p:cNvSpPr/>
          <p:nvPr/>
        </p:nvSpPr>
        <p:spPr>
          <a:xfrm>
            <a:off x="166689" y="4625152"/>
            <a:ext cx="781050" cy="257732"/>
          </a:xfrm>
          <a:prstGeom prst="rect">
            <a:avLst/>
          </a:prstGeom>
          <a:noFill/>
          <a:ln w="38100">
            <a:solidFill>
              <a:srgbClr val="1F8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6D5B71-4F09-4515-AB31-595C2B05E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0" t="74747" b="21388"/>
          <a:stretch/>
        </p:blipFill>
        <p:spPr>
          <a:xfrm>
            <a:off x="166688" y="5737056"/>
            <a:ext cx="9448800" cy="2577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6D88ED-FE56-4C93-AAD5-A8D2DB485ED1}"/>
              </a:ext>
            </a:extLst>
          </p:cNvPr>
          <p:cNvSpPr/>
          <p:nvPr/>
        </p:nvSpPr>
        <p:spPr>
          <a:xfrm>
            <a:off x="8158163" y="5737056"/>
            <a:ext cx="1457325" cy="276339"/>
          </a:xfrm>
          <a:prstGeom prst="rect">
            <a:avLst/>
          </a:prstGeom>
          <a:noFill/>
          <a:ln w="38100">
            <a:solidFill>
              <a:srgbClr val="1F8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779C6B-D412-4A95-AF3F-09748B61FD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422" t="10417" r="12094" b="67084"/>
          <a:stretch/>
        </p:blipFill>
        <p:spPr>
          <a:xfrm>
            <a:off x="3675211" y="2697546"/>
            <a:ext cx="4572133" cy="1266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A09D29-79CC-47A2-B731-521DF400B7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236" t="18056" r="22058" b="64270"/>
          <a:stretch/>
        </p:blipFill>
        <p:spPr>
          <a:xfrm>
            <a:off x="3675211" y="3982284"/>
            <a:ext cx="4572133" cy="1212067"/>
          </a:xfrm>
          <a:prstGeom prst="rect">
            <a:avLst/>
          </a:prstGeom>
        </p:spPr>
      </p:pic>
      <p:pic>
        <p:nvPicPr>
          <p:cNvPr id="18" name="Graphique 3">
            <a:extLst>
              <a:ext uri="{FF2B5EF4-FFF2-40B4-BE49-F238E27FC236}">
                <a16:creationId xmlns:a16="http://schemas.microsoft.com/office/drawing/2014/main" id="{09842ACE-EBEB-4803-9A2F-994903852C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19748" y="3878824"/>
            <a:ext cx="278891" cy="206919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1" y="4297877"/>
            <a:ext cx="9457399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kumimoji="0" lang="en-US" sz="3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Microsoft Azure – </a:t>
            </a:r>
            <a:r>
              <a:rPr kumimoji="0" lang="en-US" sz="3600" b="1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SDK + TP</a:t>
            </a:r>
            <a:endParaRPr kumimoji="0" lang="en-US" sz="3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3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SDK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32279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Creation </a:t>
            </a:r>
            <a:r>
              <a:rPr lang="en-US" sz="100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Compte</a:t>
            </a:r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12" name="Graphique 10">
            <a:extLst>
              <a:ext uri="{FF2B5EF4-FFF2-40B4-BE49-F238E27FC236}">
                <a16:creationId xmlns:a16="http://schemas.microsoft.com/office/drawing/2014/main" id="{FCE248E6-B48F-4514-BE36-0E83B594C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6215" y="463920"/>
            <a:ext cx="630011" cy="834762"/>
          </a:xfrm>
          <a:prstGeom prst="rect">
            <a:avLst/>
          </a:prstGeom>
        </p:spPr>
      </p:pic>
      <p:sp>
        <p:nvSpPr>
          <p:cNvPr id="14" name="ZoneTexte 3">
            <a:extLst>
              <a:ext uri="{FF2B5EF4-FFF2-40B4-BE49-F238E27FC236}">
                <a16:creationId xmlns:a16="http://schemas.microsoft.com/office/drawing/2014/main" id="{ADB5B3AC-CCB2-4690-9E10-2389C6A7FB43}"/>
              </a:ext>
            </a:extLst>
          </p:cNvPr>
          <p:cNvSpPr txBox="1"/>
          <p:nvPr/>
        </p:nvSpPr>
        <p:spPr>
          <a:xfrm>
            <a:off x="309656" y="1563247"/>
            <a:ext cx="11286628" cy="50481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Console Application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 dirty="0" err="1" smtClean="0">
                <a:solidFill>
                  <a:srgbClr val="000000"/>
                </a:solidFill>
                <a:latin typeface="Century Gothic" panose="020B0502020202020204" pitchFamily="34" charset="0"/>
              </a:rPr>
              <a:t>Nuget</a:t>
            </a:r>
            <a:r>
              <a:rPr lang="fr-FR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Package : </a:t>
            </a:r>
            <a:r>
              <a:rPr lang="fr-FR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Microsoft.Azure.Cosmos.Table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1.0.5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Using =&gt;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Microsoft.Azure.Cosmos.Table</a:t>
            </a:r>
            <a:endParaRPr lang="fr-FR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CloudTable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GetTableAsync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CloudStorageAccount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storageAccount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CloudStorageAccount.Parse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connectionString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CloudTableClient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tableClient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storageAccount.CreateCloudTableClient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CloudTable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table =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tableClient.GetTableReference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table.CreateIfNotExistsAsync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ConfigureAwait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fr-FR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table;</a:t>
            </a:r>
          </a:p>
          <a:p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401" dirty="0" smtClean="0"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TableEntity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CloudTable</a:t>
            </a:r>
            <a:endParaRPr lang="en-US" sz="1401" dirty="0" smtClean="0">
              <a:solidFill>
                <a:srgbClr val="FF66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TableOperation</a:t>
            </a:r>
            <a:endParaRPr lang="fr-FR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TableQuery</a:t>
            </a:r>
            <a:endParaRPr lang="fr-FR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table.ExecuteAsync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operation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table.ExecuteQuerySegmentedAsync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query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TableContinuationToken</a:t>
            </a:r>
            <a:endParaRPr lang="fr-FR" sz="1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SDK + TP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4577877" y="2939119"/>
            <a:ext cx="4082546" cy="160120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hlinkClick r:id="rId4"/>
              </a:rPr>
              <a:t>https://github.com/crazydog2/Epita.TableStorage</a:t>
            </a:r>
            <a:endParaRPr lang="fr-FR" sz="140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>
              <a:buClr>
                <a:srgbClr val="1F8EBB"/>
              </a:buClr>
            </a:pPr>
            <a:endParaRPr lang="fr-FR" sz="1401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-1" y="-10259"/>
            <a:ext cx="1632455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322798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Creation </a:t>
            </a:r>
            <a:r>
              <a:rPr lang="en-US" sz="100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Compte</a:t>
            </a:r>
            <a:r>
              <a:rPr lang="en-US" sz="100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12" name="Graphique 10">
            <a:extLst>
              <a:ext uri="{FF2B5EF4-FFF2-40B4-BE49-F238E27FC236}">
                <a16:creationId xmlns:a16="http://schemas.microsoft.com/office/drawing/2014/main" id="{FCE248E6-B48F-4514-BE36-0E83B594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45582" y="3538236"/>
            <a:ext cx="630011" cy="8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A46BB-3FE6-44AF-B603-1985E8C2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flèches et icones vectorielles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124A1E1-66F5-46AC-98F0-DC01E28BB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2061480" y="1806815"/>
            <a:ext cx="453904" cy="336562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0521F43-FCC8-48E3-BDF8-F8D618193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5552581" y="1781824"/>
            <a:ext cx="458618" cy="34026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92D41D74-3E83-4830-B71B-4F0153A6DA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9051846" y="1777870"/>
            <a:ext cx="436535" cy="326086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126AB82C-0A5F-4723-8B6B-6920DCB70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04837" y="2752726"/>
            <a:ext cx="695326" cy="51435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AB2048F-96B2-4F42-A394-1994FF2A85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697881" y="2752726"/>
            <a:ext cx="590550" cy="4953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E08988A5-D204-4B2D-9E06-E7DFAE33BC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686151" y="2743200"/>
            <a:ext cx="381001" cy="50482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145DE7A2-8FB1-4C1F-9DAE-179CBD4116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576638" y="2743201"/>
            <a:ext cx="581025" cy="581025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DE2AF0B-46F1-4503-B13B-68DB81E535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667149" y="2771776"/>
            <a:ext cx="552450" cy="552450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858B0E20-E4E7-40AD-9280-DE2AF06A88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5648325" y="2724150"/>
            <a:ext cx="495300" cy="571500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C3942D62-9ACB-4FF6-8949-FB10625E14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6572353" y="2895600"/>
            <a:ext cx="619125" cy="400050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FBF5DDE2-C2F1-48AD-A0FA-53EB5A2C2F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7539038" y="2743201"/>
            <a:ext cx="574370" cy="57437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4A3E7B22-66B9-4E45-B190-541A13249D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8548790" y="2733677"/>
            <a:ext cx="590551" cy="59055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330CC4F4-F061-44F6-BBC6-07F587905E5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9433155" y="2724150"/>
            <a:ext cx="504412" cy="60007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87C0A5A2-D606-42F8-A8A3-7B1442545F1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0339388" y="2705102"/>
            <a:ext cx="561975" cy="561975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CF06218D-6B14-4E8F-8048-438DC6679F2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604888" y="3619502"/>
            <a:ext cx="571500" cy="571500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964E4759-58B1-4334-A7AF-8F19A39342B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577226" y="3652840"/>
            <a:ext cx="542926" cy="504825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C65C3C4E-75B9-4737-A0DA-5EDC2037B6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2665432" y="3686178"/>
            <a:ext cx="400050" cy="504825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C604554A-28B7-4B59-9A52-60668A1CF9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3662362" y="3686178"/>
            <a:ext cx="409575" cy="523874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D79638FC-6758-4005-A2B1-71BB47C24F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xmlns="" r:embed="rId40"/>
              </a:ext>
            </a:extLst>
          </a:blip>
          <a:stretch>
            <a:fillRect/>
          </a:stretch>
        </p:blipFill>
        <p:spPr>
          <a:xfrm>
            <a:off x="4617981" y="3733801"/>
            <a:ext cx="685801" cy="342900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686BE191-7D89-4121-8616-114DE7FE96F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xmlns="" r:embed="rId42"/>
              </a:ext>
            </a:extLst>
          </a:blip>
          <a:stretch>
            <a:fillRect/>
          </a:stretch>
        </p:blipFill>
        <p:spPr>
          <a:xfrm>
            <a:off x="5595938" y="3619503"/>
            <a:ext cx="600075" cy="600075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5BAC74C-0466-4CDC-BB98-EAC8B93BC63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xmlns="" r:embed="rId44"/>
              </a:ext>
            </a:extLst>
          </a:blip>
          <a:stretch>
            <a:fillRect/>
          </a:stretch>
        </p:blipFill>
        <p:spPr>
          <a:xfrm>
            <a:off x="6610452" y="3595690"/>
            <a:ext cx="581025" cy="581025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EC30AE89-52E2-48F4-8306-4CFDC103DC4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xmlns="" r:embed="rId46"/>
              </a:ext>
            </a:extLst>
          </a:blip>
          <a:stretch>
            <a:fillRect/>
          </a:stretch>
        </p:blipFill>
        <p:spPr>
          <a:xfrm>
            <a:off x="7610677" y="3595689"/>
            <a:ext cx="590550" cy="485775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3640B997-F20C-4673-BFE3-56959369B8C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xmlns="" r:embed="rId48"/>
              </a:ext>
            </a:extLst>
          </a:blip>
          <a:stretch>
            <a:fillRect/>
          </a:stretch>
        </p:blipFill>
        <p:spPr>
          <a:xfrm>
            <a:off x="8589370" y="3693933"/>
            <a:ext cx="409575" cy="409575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43AB861D-6724-419F-9D92-C217CAA7DFF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xmlns="" r:embed="rId50"/>
              </a:ext>
            </a:extLst>
          </a:blip>
          <a:stretch>
            <a:fillRect/>
          </a:stretch>
        </p:blipFill>
        <p:spPr>
          <a:xfrm>
            <a:off x="9433155" y="3657601"/>
            <a:ext cx="381001" cy="45720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326E3E53-D190-48D6-89D9-B1417B33F8D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10429038" y="3693934"/>
            <a:ext cx="371474" cy="504825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8D799E38-8535-475D-AF58-DA27136E923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xmlns="" r:embed="rId54"/>
              </a:ext>
            </a:extLst>
          </a:blip>
          <a:stretch>
            <a:fillRect/>
          </a:stretch>
        </p:blipFill>
        <p:spPr>
          <a:xfrm>
            <a:off x="714425" y="4533904"/>
            <a:ext cx="352425" cy="666750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EA73F0B8-DBF1-4493-A3D9-99328E501F8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xmlns="" r:embed="rId56"/>
              </a:ext>
            </a:extLst>
          </a:blip>
          <a:stretch>
            <a:fillRect/>
          </a:stretch>
        </p:blipFill>
        <p:spPr>
          <a:xfrm>
            <a:off x="1615324" y="4533903"/>
            <a:ext cx="466725" cy="66675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86D60D09-20B4-47C5-B81B-AFC443DD582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xmlns="" r:embed="rId58"/>
              </a:ext>
            </a:extLst>
          </a:blip>
          <a:stretch>
            <a:fillRect/>
          </a:stretch>
        </p:blipFill>
        <p:spPr>
          <a:xfrm>
            <a:off x="2656006" y="4629155"/>
            <a:ext cx="504825" cy="504825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8792BB15-AFF7-411D-AFA1-0DFCF942DB1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xmlns="" r:embed="rId60"/>
              </a:ext>
            </a:extLst>
          </a:blip>
          <a:stretch>
            <a:fillRect/>
          </a:stretch>
        </p:blipFill>
        <p:spPr>
          <a:xfrm>
            <a:off x="3576636" y="4581529"/>
            <a:ext cx="533401" cy="533401"/>
          </a:xfrm>
          <a:prstGeom prst="rect">
            <a:avLst/>
          </a:prstGeom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B56E6395-9E2E-453F-8A4D-BFC891CC7280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4719536" y="4652966"/>
            <a:ext cx="447675" cy="428625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1D697028-A627-44FC-BCA4-F7BC16F1EE3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xmlns="" r:embed="rId64"/>
              </a:ext>
            </a:extLst>
          </a:blip>
          <a:stretch>
            <a:fillRect/>
          </a:stretch>
        </p:blipFill>
        <p:spPr>
          <a:xfrm>
            <a:off x="5590756" y="4567240"/>
            <a:ext cx="514350" cy="514350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D7F8E0B9-7B7B-4B90-86EE-465216C3183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xmlns="" r:embed="rId66"/>
              </a:ext>
            </a:extLst>
          </a:blip>
          <a:stretch>
            <a:fillRect/>
          </a:stretch>
        </p:blipFill>
        <p:spPr>
          <a:xfrm>
            <a:off x="6753326" y="4471990"/>
            <a:ext cx="257175" cy="6096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0B31A15-FBA4-4484-80EE-E3314899A812}"/>
              </a:ext>
            </a:extLst>
          </p:cNvPr>
          <p:cNvSpPr txBox="1"/>
          <p:nvPr/>
        </p:nvSpPr>
        <p:spPr>
          <a:xfrm>
            <a:off x="571501" y="5734632"/>
            <a:ext cx="11035145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401">
                <a:latin typeface="Century Gothic" panose="020B0502020202020204" pitchFamily="34" charset="0"/>
              </a:rPr>
              <a:t>Ces icônes sont vectorielles (comme celles natives de PPT), donc on peut en changer la couleur</a:t>
            </a:r>
          </a:p>
        </p:txBody>
      </p:sp>
    </p:spTree>
    <p:extLst>
      <p:ext uri="{BB962C8B-B14F-4D97-AF65-F5344CB8AC3E}">
        <p14:creationId xmlns:p14="http://schemas.microsoft.com/office/powerpoint/2010/main" val="249696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Présentations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kumimoji="0" lang="en-US" sz="3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43FF8-7AC0-4F34-8F42-FC10D0A9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D2B58-B985-4B6F-9251-98C4F862135A}"/>
              </a:ext>
            </a:extLst>
          </p:cNvPr>
          <p:cNvSpPr/>
          <p:nvPr/>
        </p:nvSpPr>
        <p:spPr>
          <a:xfrm>
            <a:off x="689810" y="3141111"/>
            <a:ext cx="49088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60 pour </a:t>
            </a:r>
          </a:p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les chiffres</a:t>
            </a:r>
            <a:endParaRPr lang="fr-FR">
              <a:solidFill>
                <a:srgbClr val="FF6600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85FEC0E-66E7-4E00-A035-91F559269E8F}"/>
              </a:ext>
            </a:extLst>
          </p:cNvPr>
          <p:cNvSpPr txBox="1"/>
          <p:nvPr/>
        </p:nvSpPr>
        <p:spPr>
          <a:xfrm>
            <a:off x="6234077" y="2027729"/>
            <a:ext cx="5620466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 dirty="0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 dirty="0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776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tailles de textes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571501" y="1652156"/>
            <a:ext cx="11035145" cy="490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1">
                <a:latin typeface="Century Gothic" panose="020B0502020202020204" pitchFamily="34" charset="0"/>
              </a:rPr>
              <a:t>Le contenu du </a:t>
            </a:r>
            <a:r>
              <a:rPr lang="fr-FR" sz="1401" err="1">
                <a:latin typeface="Century Gothic" panose="020B0502020202020204" pitchFamily="34" charset="0"/>
              </a:rPr>
              <a:t>ppt</a:t>
            </a:r>
            <a:r>
              <a:rPr lang="fr-FR" sz="1401">
                <a:latin typeface="Century Gothic" panose="020B0502020202020204" pitchFamily="34" charset="0"/>
              </a:rPr>
              <a:t> est en Century Gothic. Il faut adapter la taille selon la </a:t>
            </a:r>
            <a:r>
              <a:rPr lang="fr-FR" sz="1401" err="1">
                <a:latin typeface="Century Gothic" panose="020B0502020202020204" pitchFamily="34" charset="0"/>
              </a:rPr>
              <a:t>hierarchie</a:t>
            </a:r>
            <a:r>
              <a:rPr lang="fr-FR" sz="1401">
                <a:latin typeface="Century Gothic" panose="020B0502020202020204" pitchFamily="34" charset="0"/>
              </a:rPr>
              <a:t> :</a:t>
            </a:r>
          </a:p>
          <a:p>
            <a:pPr marL="342908" indent="-342908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Taille 60 pour les chiffres</a:t>
            </a:r>
          </a:p>
          <a:p>
            <a:pPr marL="342908" indent="-342908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Taille 32 pour les titres</a:t>
            </a:r>
          </a:p>
          <a:p>
            <a:pPr marL="342908" indent="-342908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2400" b="1">
                <a:solidFill>
                  <a:srgbClr val="1F8EBB"/>
                </a:solidFill>
                <a:latin typeface="Century Gothic" panose="020B0502020202020204" pitchFamily="34" charset="0"/>
              </a:rPr>
              <a:t>Taille 24 : </a:t>
            </a:r>
            <a:r>
              <a:rPr lang="fr-FR" sz="2400" b="1" err="1">
                <a:solidFill>
                  <a:srgbClr val="1F8EBB"/>
                </a:solidFill>
                <a:latin typeface="Century Gothic" panose="020B0502020202020204" pitchFamily="34" charset="0"/>
              </a:rPr>
              <a:t>reservé</a:t>
            </a:r>
            <a:r>
              <a:rPr lang="fr-FR" sz="2400" b="1">
                <a:solidFill>
                  <a:srgbClr val="1F8EBB"/>
                </a:solidFill>
                <a:latin typeface="Century Gothic" panose="020B0502020202020204" pitchFamily="34" charset="0"/>
              </a:rPr>
              <a:t> au titre (selon importance ou place)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801">
                <a:latin typeface="Century Gothic" panose="020B0502020202020204" pitchFamily="34" charset="0"/>
              </a:rPr>
              <a:t>Taille 18 : peut servir au titre ou contenu si il y en a peu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401">
                <a:latin typeface="Century Gothic" panose="020B0502020202020204" pitchFamily="34" charset="0"/>
              </a:rPr>
              <a:t>Taille 14 : peut servir de sous-titre mais sinon taille de contenu si paragraphe pas trop long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200">
                <a:latin typeface="Century Gothic" panose="020B0502020202020204" pitchFamily="34" charset="0"/>
              </a:rPr>
              <a:t>Taille 12 : taille de contenu par défaut</a:t>
            </a:r>
          </a:p>
          <a:p>
            <a:pPr marL="285757" indent="-285757">
              <a:lnSpc>
                <a:spcPct val="150000"/>
              </a:lnSpc>
              <a:buClr>
                <a:srgbClr val="1F8EBB"/>
              </a:buClr>
              <a:buFont typeface="Wingdings" panose="05000000000000000000" pitchFamily="2" charset="2"/>
              <a:buChar char="ü"/>
            </a:pPr>
            <a:r>
              <a:rPr lang="fr-FR" sz="1001">
                <a:latin typeface="Century Gothic" panose="020B0502020202020204" pitchFamily="34" charset="0"/>
              </a:rPr>
              <a:t>Taille 10 : à utiliser pour les NB</a:t>
            </a:r>
            <a:endParaRPr lang="fr-FR" sz="1401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fr-FR" sz="1401" b="1" u="sng">
                <a:latin typeface="Century Gothic" panose="020B0502020202020204" pitchFamily="34" charset="0"/>
              </a:rPr>
              <a:t>Ne pas utiliser d’autres tailles.</a:t>
            </a:r>
          </a:p>
          <a:p>
            <a:pPr>
              <a:lnSpc>
                <a:spcPct val="150000"/>
              </a:lnSpc>
            </a:pPr>
            <a:r>
              <a:rPr lang="fr-FR" sz="1200">
                <a:latin typeface="Century Gothic" panose="020B0502020202020204" pitchFamily="34" charset="0"/>
              </a:rPr>
              <a:t>Adapter l’interlignage au contenant/contenu. Mieux si aéré (1,5 par défaut). Sinon le moduler selon la situation.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32041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>
                <a:solidFill>
                  <a:schemeClr val="bg1"/>
                </a:solidFill>
                <a:latin typeface="Century Gothic" panose="020B0502020202020204" pitchFamily="34" charset="0"/>
              </a:rPr>
              <a:t>Nom concept  </a:t>
            </a:r>
          </a:p>
        </p:txBody>
      </p:sp>
    </p:spTree>
    <p:extLst>
      <p:ext uri="{BB962C8B-B14F-4D97-AF65-F5344CB8AC3E}">
        <p14:creationId xmlns:p14="http://schemas.microsoft.com/office/powerpoint/2010/main" val="3961851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couleurs de textes et de fonds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571502" y="2377868"/>
            <a:ext cx="10880270" cy="120032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2400" b="1">
                <a:solidFill>
                  <a:srgbClr val="000000"/>
                </a:solidFill>
                <a:latin typeface="Century Gothic" panose="020B0502020202020204" pitchFamily="34" charset="0"/>
              </a:rPr>
              <a:t>Noir par défaut</a:t>
            </a:r>
          </a:p>
          <a:p>
            <a:pPr algn="ctr"/>
            <a:endParaRPr lang="fr-FR" sz="2400">
              <a:latin typeface="Century Gothic" panose="020B0502020202020204" pitchFamily="34" charset="0"/>
            </a:endParaRPr>
          </a:p>
          <a:p>
            <a:pPr algn="ctr"/>
            <a:endParaRPr lang="fr-FR" sz="2400">
              <a:latin typeface="Century Gothic" panose="020B0502020202020204" pitchFamily="34" charset="0"/>
            </a:endParaRPr>
          </a:p>
          <a:p>
            <a:pPr algn="ctr"/>
            <a:r>
              <a:rPr lang="fr-FR" sz="2400" b="1">
                <a:solidFill>
                  <a:srgbClr val="1F8EBB"/>
                </a:solidFill>
                <a:latin typeface="Century Gothic" panose="020B0502020202020204" pitchFamily="34" charset="0"/>
              </a:rPr>
              <a:t>Bleu (Turquoise) pour les mise en avant courante</a:t>
            </a:r>
          </a:p>
          <a:p>
            <a:pPr algn="ctr"/>
            <a:r>
              <a:rPr lang="fr-FR" sz="2400" b="1">
                <a:solidFill>
                  <a:srgbClr val="FF6600"/>
                </a:solidFill>
                <a:latin typeface="Century Gothic" panose="020B0502020202020204" pitchFamily="34" charset="0"/>
              </a:rPr>
              <a:t>Orange pour les mises en avant importantes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32041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>
                <a:solidFill>
                  <a:schemeClr val="bg1"/>
                </a:solidFill>
                <a:latin typeface="Century Gothic" panose="020B0502020202020204" pitchFamily="34" charset="0"/>
              </a:rPr>
              <a:t>Nom concept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2B18EC-18B8-4524-B361-7D96FF722610}"/>
              </a:ext>
            </a:extLst>
          </p:cNvPr>
          <p:cNvSpPr txBox="1"/>
          <p:nvPr/>
        </p:nvSpPr>
        <p:spPr>
          <a:xfrm>
            <a:off x="676276" y="4744181"/>
            <a:ext cx="3361870" cy="461665"/>
          </a:xfrm>
          <a:prstGeom prst="rect">
            <a:avLst/>
          </a:prstGeom>
          <a:solidFill>
            <a:srgbClr val="1F8EBB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  <a:latin typeface="Century Gothic" panose="020B0502020202020204" pitchFamily="34" charset="0"/>
              </a:rPr>
              <a:t>Vert d’eau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BD039-6093-468D-8199-52EDAA761BB7}"/>
              </a:ext>
            </a:extLst>
          </p:cNvPr>
          <p:cNvSpPr txBox="1"/>
          <p:nvPr/>
        </p:nvSpPr>
        <p:spPr>
          <a:xfrm>
            <a:off x="4415066" y="4744181"/>
            <a:ext cx="3361870" cy="461665"/>
          </a:xfrm>
          <a:prstGeom prst="rect">
            <a:avLst/>
          </a:prstGeom>
          <a:solidFill>
            <a:srgbClr val="E1F5FF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fr-FR" sz="2400" b="1">
                <a:latin typeface="Century Gothic" panose="020B0502020202020204" pitchFamily="34" charset="0"/>
              </a:rPr>
              <a:t>Turquoise clair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8221F3-17EF-4102-A614-D4C4651333E5}"/>
              </a:ext>
            </a:extLst>
          </p:cNvPr>
          <p:cNvSpPr txBox="1"/>
          <p:nvPr/>
        </p:nvSpPr>
        <p:spPr>
          <a:xfrm>
            <a:off x="8089902" y="4744180"/>
            <a:ext cx="3361870" cy="461665"/>
          </a:xfrm>
          <a:prstGeom prst="rect">
            <a:avLst/>
          </a:prstGeom>
          <a:solidFill>
            <a:srgbClr val="232323"/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  <a:latin typeface="Century Gothic" panose="020B0502020202020204" pitchFamily="34" charset="0"/>
              </a:rPr>
              <a:t>Gris foncé</a:t>
            </a:r>
          </a:p>
        </p:txBody>
      </p:sp>
    </p:spTree>
    <p:extLst>
      <p:ext uri="{BB962C8B-B14F-4D97-AF65-F5344CB8AC3E}">
        <p14:creationId xmlns:p14="http://schemas.microsoft.com/office/powerpoint/2010/main" val="1569648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Ã©sultat de recherche d'images pour &quot;image tÃ©lÃ©vision flat design&quot;">
            <a:extLst>
              <a:ext uri="{FF2B5EF4-FFF2-40B4-BE49-F238E27FC236}">
                <a16:creationId xmlns:a16="http://schemas.microsoft.com/office/drawing/2014/main" id="{CB061AE3-5183-4C13-9263-590903F0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4673" y1="13695" x2="74673" y2="13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63" y="1628510"/>
            <a:ext cx="3633678" cy="246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7C4102A5-C333-4B5E-B43C-31A13CF64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8"/>
          <a:stretch/>
        </p:blipFill>
        <p:spPr>
          <a:xfrm>
            <a:off x="4909169" y="2029292"/>
            <a:ext cx="2377455" cy="1428725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04F1E65-1F7F-45A2-95C1-0967E532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541"/>
            <a:ext cx="12192000" cy="596891"/>
          </a:xfrm>
        </p:spPr>
        <p:txBody>
          <a:bodyPr>
            <a:normAutofit/>
          </a:bodyPr>
          <a:lstStyle/>
          <a:p>
            <a:r>
              <a:rPr lang="fr-FR"/>
              <a:t>Ombres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FBAC8D-D76D-461E-9B1A-E3BAF56A590A}"/>
              </a:ext>
            </a:extLst>
          </p:cNvPr>
          <p:cNvSpPr txBox="1"/>
          <p:nvPr/>
        </p:nvSpPr>
        <p:spPr>
          <a:xfrm>
            <a:off x="294584" y="4140829"/>
            <a:ext cx="11549074" cy="184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23">
              <a:defRPr/>
            </a:pPr>
            <a:r>
              <a:rPr lang="fr-FR" sz="2400" b="1">
                <a:solidFill>
                  <a:srgbClr val="1F8EBB"/>
                </a:solidFill>
                <a:latin typeface="Century Gothic" panose="020F0302020204030204"/>
              </a:rPr>
              <a:t>Toutes les images ont une ombre</a:t>
            </a:r>
          </a:p>
          <a:p>
            <a:pPr algn="ctr" defTabSz="914423">
              <a:defRPr/>
            </a:pPr>
            <a:r>
              <a:rPr lang="fr-FR" sz="1801">
                <a:latin typeface="Century Gothic" panose="020F0302020204030204"/>
              </a:rPr>
              <a:t>2 au choix : ronde ou carré.</a:t>
            </a:r>
          </a:p>
          <a:p>
            <a:pPr algn="ctr" defTabSz="914423">
              <a:defRPr/>
            </a:pPr>
            <a:endParaRPr lang="fr-FR" sz="1801">
              <a:latin typeface="Century Gothic" panose="020F0302020204030204"/>
            </a:endParaRPr>
          </a:p>
          <a:p>
            <a:pPr algn="ctr" defTabSz="914423">
              <a:defRPr/>
            </a:pPr>
            <a:r>
              <a:rPr lang="fr-FR" sz="1801">
                <a:latin typeface="Century Gothic" panose="020F0302020204030204"/>
              </a:rPr>
              <a:t>A redimensionner et changer l’opacité selon besoin</a:t>
            </a:r>
          </a:p>
          <a:p>
            <a:pPr algn="ctr" defTabSz="914423">
              <a:defRPr/>
            </a:pPr>
            <a:endParaRPr lang="fr-FR" sz="1801">
              <a:latin typeface="Century Gothic" panose="020F0302020204030204"/>
            </a:endParaRPr>
          </a:p>
          <a:p>
            <a:pPr algn="ctr" defTabSz="914423">
              <a:defRPr/>
            </a:pPr>
            <a:r>
              <a:rPr lang="fr-FR" sz="1801">
                <a:latin typeface="Century Gothic" panose="020F0302020204030204"/>
              </a:rPr>
              <a:t>Il faut donc toujours utiliser des png transparents comme image pour ce typo d’illustration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F6C79C99-326B-4D10-8626-251FAD276D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82" y="3605664"/>
            <a:ext cx="4232636" cy="553692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FC64639C-6C7B-4F87-B848-7CEF4F8B51A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114" y="1099173"/>
            <a:ext cx="4232636" cy="35207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32E7CE6-885E-41D3-810E-499AB49C96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0321" y="985576"/>
            <a:ext cx="3218228" cy="37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213B387-EC5A-41B0-B363-DFA145EF1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5860205"/>
            <a:ext cx="5369406" cy="702398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4CF93E-6231-41ED-A1DD-4A7E5D1E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graphiques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B27349-7905-40F5-86AC-E84FA43D0FAE}"/>
              </a:ext>
            </a:extLst>
          </p:cNvPr>
          <p:cNvSpPr txBox="1"/>
          <p:nvPr/>
        </p:nvSpPr>
        <p:spPr>
          <a:xfrm>
            <a:off x="655866" y="1652152"/>
            <a:ext cx="10880270" cy="160133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En flat design sans effet de relief : sobriété est le maître mot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Passer les éléments textes en Century Gothic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Modifier les couleurs de base et choisir la palette 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Palette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monochrome5 (Bleu foncé vers clair) (option « Modifier les couleurs » en double cliquant sur le graph).  Sinon la 12 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eput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aussi coller (de clair à foncé)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Si mise en avant important d’un élément, le 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selectionner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et le passer en orange. (</a:t>
            </a:r>
            <a:r>
              <a:rPr lang="fr-FR" sz="1401" err="1">
                <a:solidFill>
                  <a:srgbClr val="000000"/>
                </a:solidFill>
                <a:latin typeface="Century Gothic" panose="020B0502020202020204" pitchFamily="34" charset="0"/>
              </a:rPr>
              <a:t>verifier</a:t>
            </a: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 aussi la couleur de la légende)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r>
              <a:rPr lang="fr-FR" sz="1401">
                <a:solidFill>
                  <a:srgbClr val="000000"/>
                </a:solidFill>
                <a:latin typeface="Century Gothic" panose="020B0502020202020204" pitchFamily="34" charset="0"/>
              </a:rPr>
              <a:t>Sous un camembert, un dégradé – rond – peut faire sympa</a:t>
            </a:r>
          </a:p>
          <a:p>
            <a:pPr marL="174630" indent="-174630">
              <a:buClr>
                <a:srgbClr val="1F8EBB"/>
              </a:buClr>
              <a:buFont typeface="Arial" panose="020B0604020202020204" pitchFamily="34" charset="0"/>
              <a:buChar char="•"/>
            </a:pPr>
            <a:endParaRPr lang="fr-FR" sz="1401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8C2D-3376-488D-A47F-A31ACEC95908}"/>
              </a:ext>
            </a:extLst>
          </p:cNvPr>
          <p:cNvSpPr/>
          <p:nvPr/>
        </p:nvSpPr>
        <p:spPr>
          <a:xfrm>
            <a:off x="0" y="-10259"/>
            <a:ext cx="1352550" cy="321825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9BC71E9-572E-4B1F-BA1B-8BDA896F13A2}"/>
              </a:ext>
            </a:extLst>
          </p:cNvPr>
          <p:cNvCxnSpPr>
            <a:cxnSpLocks/>
          </p:cNvCxnSpPr>
          <p:nvPr/>
        </p:nvCxnSpPr>
        <p:spPr>
          <a:xfrm>
            <a:off x="2" y="142095"/>
            <a:ext cx="333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B7EA48-ABB6-4C48-9B16-5213D7314560}"/>
              </a:ext>
            </a:extLst>
          </p:cNvPr>
          <p:cNvSpPr/>
          <p:nvPr/>
        </p:nvSpPr>
        <p:spPr>
          <a:xfrm>
            <a:off x="309656" y="10449"/>
            <a:ext cx="1132041" cy="246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1">
                <a:solidFill>
                  <a:schemeClr val="bg1"/>
                </a:solidFill>
                <a:latin typeface="Century Gothic" panose="020B0502020202020204" pitchFamily="34" charset="0"/>
              </a:rPr>
              <a:t>Nom concept  </a:t>
            </a:r>
          </a:p>
        </p:txBody>
      </p:sp>
      <p:graphicFrame>
        <p:nvGraphicFramePr>
          <p:cNvPr id="9" name="Graphique 8">
            <a:extLst>
              <a:ext uri="{FF2B5EF4-FFF2-40B4-BE49-F238E27FC236}">
                <a16:creationId xmlns:a16="http://schemas.microsoft.com/office/drawing/2014/main" id="{209F5304-B0E8-4593-99DC-1E33CFB63BEC}"/>
              </a:ext>
            </a:extLst>
          </p:cNvPr>
          <p:cNvGraphicFramePr/>
          <p:nvPr/>
        </p:nvGraphicFramePr>
        <p:xfrm>
          <a:off x="571502" y="3559630"/>
          <a:ext cx="4818743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5194C996-8F02-4D95-A6AB-CE5B91FE4956}"/>
              </a:ext>
            </a:extLst>
          </p:cNvPr>
          <p:cNvGraphicFramePr/>
          <p:nvPr/>
        </p:nvGraphicFramePr>
        <p:xfrm>
          <a:off x="5791200" y="3037148"/>
          <a:ext cx="5428343" cy="3583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36756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9411BBE-B4D5-410F-BC20-AE89DDC40828}"/>
              </a:ext>
            </a:extLst>
          </p:cNvPr>
          <p:cNvSpPr/>
          <p:nvPr/>
        </p:nvSpPr>
        <p:spPr>
          <a:xfrm>
            <a:off x="4239079" y="2725919"/>
            <a:ext cx="3723674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33378" y="2701371"/>
            <a:ext cx="3723674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878B8-C0DF-40A0-BA05-070A628A10FC}"/>
              </a:ext>
            </a:extLst>
          </p:cNvPr>
          <p:cNvSpPr/>
          <p:nvPr/>
        </p:nvSpPr>
        <p:spPr>
          <a:xfrm>
            <a:off x="8144780" y="2725918"/>
            <a:ext cx="3704926" cy="3691542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503788" y="2843823"/>
            <a:ext cx="3378103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>
                <a:solidFill>
                  <a:srgbClr val="FF6600"/>
                </a:solidFill>
                <a:latin typeface="Century Gothic" panose="020B0502020202020204" pitchFamily="34" charset="0"/>
              </a:rPr>
              <a:t>Titre 18 orange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2CB87283-BE29-4C48-B794-8EC676D3E1A4}"/>
              </a:ext>
            </a:extLst>
          </p:cNvPr>
          <p:cNvSpPr txBox="1"/>
          <p:nvPr/>
        </p:nvSpPr>
        <p:spPr>
          <a:xfrm>
            <a:off x="4401505" y="2843823"/>
            <a:ext cx="337810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1" b="1">
                <a:solidFill>
                  <a:srgbClr val="FF6600"/>
                </a:solidFill>
                <a:latin typeface="Century Gothic" panose="020B0502020202020204" pitchFamily="34" charset="0"/>
              </a:rPr>
              <a:t>Titre 18 orange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2E1A3B1-F8AB-47DC-9132-786177D99D3E}"/>
              </a:ext>
            </a:extLst>
          </p:cNvPr>
          <p:cNvSpPr/>
          <p:nvPr/>
        </p:nvSpPr>
        <p:spPr>
          <a:xfrm>
            <a:off x="8178136" y="2843823"/>
            <a:ext cx="3378101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>
                <a:solidFill>
                  <a:srgbClr val="FF6600"/>
                </a:solidFill>
                <a:latin typeface="Century Gothic" panose="020B0502020202020204" pitchFamily="34" charset="0"/>
              </a:rPr>
              <a:t>Titre 18 orange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18C73C-4B92-4D2C-8F41-6905B364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Slides spéciaux « contenus longs »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1934882" y="335518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4912BE2-E6DA-4B7A-84B4-58A9EAB87630}"/>
              </a:ext>
            </a:extLst>
          </p:cNvPr>
          <p:cNvCxnSpPr>
            <a:cxnSpLocks/>
          </p:cNvCxnSpPr>
          <p:nvPr/>
        </p:nvCxnSpPr>
        <p:spPr>
          <a:xfrm>
            <a:off x="5858001" y="335518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89F0DEC-2D50-4D98-BEAA-F1D0B75B7B07}"/>
              </a:ext>
            </a:extLst>
          </p:cNvPr>
          <p:cNvCxnSpPr>
            <a:cxnSpLocks/>
          </p:cNvCxnSpPr>
          <p:nvPr/>
        </p:nvCxnSpPr>
        <p:spPr>
          <a:xfrm>
            <a:off x="9593342" y="335518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5004D-CD81-4214-BB02-12D6B3E9351A}"/>
              </a:ext>
            </a:extLst>
          </p:cNvPr>
          <p:cNvSpPr/>
          <p:nvPr/>
        </p:nvSpPr>
        <p:spPr>
          <a:xfrm>
            <a:off x="8144779" y="6272786"/>
            <a:ext cx="3704926" cy="212103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r>
              <a:rPr lang="fr-FR" sz="1200" b="1">
                <a:solidFill>
                  <a:prstClr val="white"/>
                </a:solidFill>
                <a:latin typeface="Century Gothic" panose="020B0502020202020204" pitchFamily="34" charset="0"/>
              </a:rPr>
              <a:t>A vous de jouer !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537144" y="3500476"/>
            <a:ext cx="3378103" cy="181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 defTabSz="914423"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AB5893B-A5EE-4B10-BF56-410AFCEA129F}"/>
              </a:ext>
            </a:extLst>
          </p:cNvPr>
          <p:cNvSpPr txBox="1"/>
          <p:nvPr/>
        </p:nvSpPr>
        <p:spPr>
          <a:xfrm>
            <a:off x="8170981" y="3490042"/>
            <a:ext cx="3385255" cy="202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BC496E-14A5-4BA0-BAF5-D81A70CBE05E}"/>
              </a:ext>
            </a:extLst>
          </p:cNvPr>
          <p:cNvSpPr/>
          <p:nvPr/>
        </p:nvSpPr>
        <p:spPr>
          <a:xfrm>
            <a:off x="410744" y="1365144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>
                <a:solidFill>
                  <a:srgbClr val="1F8EBB"/>
                </a:solidFill>
                <a:latin typeface="Century Gothic" panose="020B0502020202020204" pitchFamily="34" charset="0"/>
              </a:rPr>
              <a:t>Titre 32 turquoise</a:t>
            </a:r>
          </a:p>
          <a:p>
            <a:pPr algn="ctr"/>
            <a:r>
              <a:rPr lang="fr-FR" sz="1801" b="1">
                <a:solidFill>
                  <a:srgbClr val="000000"/>
                </a:solidFill>
                <a:latin typeface="Century Gothic" panose="020B0502020202020204" pitchFamily="34" charset="0"/>
              </a:rPr>
              <a:t>Sous-titre 18 noir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85E1D06-ED41-4723-8815-3D9741700967}"/>
              </a:ext>
            </a:extLst>
          </p:cNvPr>
          <p:cNvSpPr txBox="1"/>
          <p:nvPr/>
        </p:nvSpPr>
        <p:spPr>
          <a:xfrm>
            <a:off x="4411865" y="3495834"/>
            <a:ext cx="3378103" cy="181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 defTabSz="914423"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err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  <a:r>
              <a:rPr lang="en-US" sz="1401" b="1">
                <a:solidFill>
                  <a:srgbClr val="1F8DBA"/>
                </a:solidFill>
                <a:latin typeface="Century Gothic" panose="020B0502020202020204" pitchFamily="34" charset="0"/>
              </a:rPr>
              <a:t> 14 turquoise</a:t>
            </a:r>
          </a:p>
          <a:p>
            <a:pPr>
              <a:lnSpc>
                <a:spcPts val="1700"/>
              </a:lnSpc>
              <a:defRPr/>
            </a:pP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Contenu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10 car long.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Sinon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taille</a:t>
            </a:r>
            <a:r>
              <a:rPr lang="en-US" sz="100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12</a:t>
            </a:r>
            <a:endParaRPr lang="en-US" sz="1001" i="1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86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0BC8C-EBF0-452A-8A94-9BAB3EC2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5F86FB-8127-4FFE-9AB1-46DC14F73A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C27E7948-3B36-4128-873B-347140AEC9E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12674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15B61B-3E5A-479A-A0DC-202AE6B15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95C008EF-BD15-4224-9B1E-9453199EF21B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3124AA-3425-4249-AA30-31A7D2E84223}"/>
              </a:ext>
            </a:extLst>
          </p:cNvPr>
          <p:cNvSpPr txBox="1"/>
          <p:nvPr/>
        </p:nvSpPr>
        <p:spPr>
          <a:xfrm>
            <a:off x="9176658" y="1821275"/>
            <a:ext cx="2710542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84382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347485-29B4-4864-81ED-F3061CC8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C2CB3570-BBA8-4667-B116-2A44202A3F3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0D46A30-6B0F-48BB-BEA3-FD4FC2974ABA}"/>
              </a:ext>
            </a:extLst>
          </p:cNvPr>
          <p:cNvSpPr txBox="1"/>
          <p:nvPr/>
        </p:nvSpPr>
        <p:spPr>
          <a:xfrm>
            <a:off x="354228" y="1831587"/>
            <a:ext cx="2693771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833712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B3E21-8AFE-4A29-B55F-0E3FBF45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1CB5DE45-E52E-4C63-B20E-D0646B6B029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E4EDB30-C855-4E86-8A7B-D359336B122A}"/>
              </a:ext>
            </a:extLst>
          </p:cNvPr>
          <p:cNvSpPr txBox="1"/>
          <p:nvPr/>
        </p:nvSpPr>
        <p:spPr>
          <a:xfrm>
            <a:off x="370274" y="5199847"/>
            <a:ext cx="11538408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093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760A5-8DCB-4D5C-B7E0-6DF07261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Présentations</a:t>
            </a:r>
            <a:endParaRPr lang="fr-FR" dirty="0"/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F4EAF4-CBD7-42C4-BDAA-D2954DB01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15" y="3176659"/>
            <a:ext cx="3965646" cy="80613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61C7A-6A93-4200-BA63-495856B7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69" y="2686755"/>
            <a:ext cx="2381250" cy="1785938"/>
          </a:xfrm>
          <a:prstGeom prst="rect">
            <a:avLst/>
          </a:prstGeom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D8E704E7-0779-42BE-B385-ECB6E2091B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26215" y="42275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BB3E0C-2938-4A7F-86EC-A6F12448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86" y="2780452"/>
            <a:ext cx="2482481" cy="1297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5833D4-EB80-4F10-BD97-42ABFE9B0076}"/>
              </a:ext>
            </a:extLst>
          </p:cNvPr>
          <p:cNvSpPr txBox="1"/>
          <p:nvPr/>
        </p:nvSpPr>
        <p:spPr>
          <a:xfrm>
            <a:off x="705226" y="4554885"/>
            <a:ext cx="299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Crowd-funding de prêt personnel</a:t>
            </a:r>
            <a:endParaRPr lang="fr-FR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84592-8E02-4923-B344-5A39B232F0C2}"/>
              </a:ext>
            </a:extLst>
          </p:cNvPr>
          <p:cNvSpPr txBox="1"/>
          <p:nvPr/>
        </p:nvSpPr>
        <p:spPr>
          <a:xfrm>
            <a:off x="7678615" y="4554884"/>
            <a:ext cx="332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Trading de Stock, sur une architecture de calcul distribué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024EE-979C-4B09-8BA7-85E5EBEC36E6}"/>
              </a:ext>
            </a:extLst>
          </p:cNvPr>
          <p:cNvSpPr txBox="1"/>
          <p:nvPr/>
        </p:nvSpPr>
        <p:spPr>
          <a:xfrm>
            <a:off x="4072066" y="4554884"/>
            <a:ext cx="345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+mj-lt"/>
              </a:rPr>
              <a:t> Trading de </a:t>
            </a:r>
            <a:r>
              <a:rPr lang="fr-FR" dirty="0" err="1">
                <a:latin typeface="+mj-lt"/>
              </a:rPr>
              <a:t>Commodities</a:t>
            </a:r>
            <a:r>
              <a:rPr lang="fr-FR" dirty="0">
                <a:latin typeface="+mj-lt"/>
              </a:rPr>
              <a:t> (Gas, Electricité, </a:t>
            </a:r>
            <a:r>
              <a:rPr lang="fr-FR" dirty="0" err="1">
                <a:latin typeface="+mj-lt"/>
              </a:rPr>
              <a:t>Matiere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premiere</a:t>
            </a:r>
            <a:r>
              <a:rPr lang="fr-FR" dirty="0">
                <a:latin typeface="+mj-lt"/>
              </a:rPr>
              <a:t>...)</a:t>
            </a:r>
          </a:p>
        </p:txBody>
      </p:sp>
    </p:spTree>
    <p:extLst>
      <p:ext uri="{BB962C8B-B14F-4D97-AF65-F5344CB8AC3E}">
        <p14:creationId xmlns:p14="http://schemas.microsoft.com/office/powerpoint/2010/main" val="32734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543C3-FD73-4C66-BAB7-9D618BDF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8E8DBA-EB46-4CD4-A224-BC801375681A}"/>
              </a:ext>
            </a:extLst>
          </p:cNvPr>
          <p:cNvSpPr txBox="1"/>
          <p:nvPr/>
        </p:nvSpPr>
        <p:spPr>
          <a:xfrm>
            <a:off x="952940" y="1983987"/>
            <a:ext cx="437017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557A71-CA07-4010-BC86-4A05EF13F934}"/>
              </a:ext>
            </a:extLst>
          </p:cNvPr>
          <p:cNvSpPr txBox="1"/>
          <p:nvPr/>
        </p:nvSpPr>
        <p:spPr>
          <a:xfrm>
            <a:off x="6863882" y="1983987"/>
            <a:ext cx="437017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73942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9F3A2-9C28-479D-81CC-2486B21F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2031F3-71EF-4CA4-9D43-73F982E931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E62546-AD32-4E25-8A87-1523E076AF6A}"/>
              </a:ext>
            </a:extLst>
          </p:cNvPr>
          <p:cNvSpPr txBox="1"/>
          <p:nvPr/>
        </p:nvSpPr>
        <p:spPr>
          <a:xfrm>
            <a:off x="6835241" y="1971675"/>
            <a:ext cx="4439183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468631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E7B4C-6FB9-4AB8-8488-1B89E567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1193E24-EA41-4F03-9302-34B0E1E80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BFDB0C-4859-4134-AE7E-1CEE55E1E5BF}"/>
              </a:ext>
            </a:extLst>
          </p:cNvPr>
          <p:cNvSpPr txBox="1"/>
          <p:nvPr/>
        </p:nvSpPr>
        <p:spPr>
          <a:xfrm>
            <a:off x="931742" y="1965653"/>
            <a:ext cx="4427626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938216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74F29-2EAC-4E07-BC8C-7E404DEE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99B789-5BEC-4FA5-BE29-936AD3FD8322}"/>
              </a:ext>
            </a:extLst>
          </p:cNvPr>
          <p:cNvSpPr txBox="1"/>
          <p:nvPr/>
        </p:nvSpPr>
        <p:spPr>
          <a:xfrm>
            <a:off x="6270171" y="1452307"/>
            <a:ext cx="2601686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829F63D-8947-4ED6-891A-A293837380AC}"/>
              </a:ext>
            </a:extLst>
          </p:cNvPr>
          <p:cNvSpPr txBox="1"/>
          <p:nvPr/>
        </p:nvSpPr>
        <p:spPr>
          <a:xfrm>
            <a:off x="385010" y="4147381"/>
            <a:ext cx="2575903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19092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21CD7-8210-4BEA-A7BE-0900DD57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145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BF093-9E47-41E6-B805-A6C0D242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884D8B-95BF-44AA-A42E-9E5BC22A2675}"/>
              </a:ext>
            </a:extLst>
          </p:cNvPr>
          <p:cNvSpPr txBox="1"/>
          <p:nvPr/>
        </p:nvSpPr>
        <p:spPr>
          <a:xfrm>
            <a:off x="6096000" y="1440848"/>
            <a:ext cx="570411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 dirty="0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 dirty="0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237166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D8F4E-537A-4D3B-8AAC-1DC25E76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AE7FADB-3798-45BA-9FA8-78D074980474}"/>
              </a:ext>
            </a:extLst>
          </p:cNvPr>
          <p:cNvSpPr txBox="1"/>
          <p:nvPr/>
        </p:nvSpPr>
        <p:spPr>
          <a:xfrm>
            <a:off x="326571" y="1428243"/>
            <a:ext cx="11538858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66135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2F55A8-0DB5-4DA7-AAD6-0D7D3156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F9BBC7-D6B5-4CB7-8F30-5C4DFF263211}"/>
              </a:ext>
            </a:extLst>
          </p:cNvPr>
          <p:cNvSpPr txBox="1"/>
          <p:nvPr/>
        </p:nvSpPr>
        <p:spPr>
          <a:xfrm>
            <a:off x="359229" y="1439128"/>
            <a:ext cx="1149531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241556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8E712863-8036-48D8-9760-D0FA93020C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88946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78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760A5-8DCB-4D5C-B7E0-6DF07261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Présentations</a:t>
            </a:r>
            <a:endParaRPr lang="fr-FR" dirty="0"/>
          </a:p>
        </p:txBody>
      </p:sp>
      <p:pic>
        <p:nvPicPr>
          <p:cNvPr id="14" name="Graphique 6">
            <a:extLst>
              <a:ext uri="{FF2B5EF4-FFF2-40B4-BE49-F238E27FC236}">
                <a16:creationId xmlns:a16="http://schemas.microsoft.com/office/drawing/2014/main" id="{FE793AEA-60C8-4D13-99A5-A22BA90C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95139" y="2804277"/>
            <a:ext cx="8601722" cy="19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>
                <a:solidFill>
                  <a:schemeClr val="bg1"/>
                </a:solidFill>
                <a:latin typeface="Century Gothic" panose="020B0502020202020204" pitchFamily="34" charset="0"/>
              </a:rPr>
              <a:t>Sous-titre si nécessaire</a:t>
            </a:r>
            <a:endParaRPr lang="en-US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Century Gothic" panose="020B0502020202020204" pitchFamily="34" charset="0"/>
                </a:rPr>
                <a:t>Concept de la section</a:t>
              </a: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Titre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partie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b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taille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36). </a:t>
            </a:r>
            <a:endParaRPr kumimoji="0" lang="en-US" sz="36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37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9BC03-432F-4D36-867F-80965927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DA87DF-1B0C-4ACC-A9A8-6E48A46EF7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0C3263-EDCD-48CC-A871-9381650A24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511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9F53DE-E2DA-4A50-A6F1-F46D2751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345038-F271-4757-80FA-76DCF67E7344}"/>
              </a:ext>
            </a:extLst>
          </p:cNvPr>
          <p:cNvSpPr/>
          <p:nvPr/>
        </p:nvSpPr>
        <p:spPr>
          <a:xfrm>
            <a:off x="689810" y="3141111"/>
            <a:ext cx="49088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60 pour </a:t>
            </a:r>
          </a:p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les chiffres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D0AC6F-7065-4B9A-B588-CDABA04F35F8}"/>
              </a:ext>
            </a:extLst>
          </p:cNvPr>
          <p:cNvSpPr txBox="1"/>
          <p:nvPr/>
        </p:nvSpPr>
        <p:spPr>
          <a:xfrm>
            <a:off x="6244963" y="2049501"/>
            <a:ext cx="559869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000000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09696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51F74-8D7C-4715-B3CC-1614217E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BEA9B1-23C7-406A-BECE-30E606C3BF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F6A53A7-E015-4DF9-89A9-4764A0E84ED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44527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E954B4-A7E4-490E-859A-FD9DC8D7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4C5AEB47-8F46-41D0-A081-03BE6C3CDED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81840" y="2044726"/>
            <a:ext cx="7229285" cy="4234380"/>
          </a:xfrm>
        </p:spPr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84EEFD-CE68-42B3-A040-CF97FF69E048}"/>
              </a:ext>
            </a:extLst>
          </p:cNvPr>
          <p:cNvSpPr txBox="1"/>
          <p:nvPr/>
        </p:nvSpPr>
        <p:spPr>
          <a:xfrm>
            <a:off x="9162907" y="1821275"/>
            <a:ext cx="266986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000000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259462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895BB-D0B1-4038-884C-49E15C75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AE8B6FB-E32D-4185-AA3A-BCC6A8EB9C27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EF3507-6472-42E9-8562-9071EE9B69A1}"/>
              </a:ext>
            </a:extLst>
          </p:cNvPr>
          <p:cNvSpPr txBox="1"/>
          <p:nvPr/>
        </p:nvSpPr>
        <p:spPr>
          <a:xfrm>
            <a:off x="326571" y="1841326"/>
            <a:ext cx="2713563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000000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578205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5BDFE-16AE-4E6B-A320-7A0A11A4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BDC331D8-85E7-4F8A-8744-211A70E58B0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F2F91C-CF7D-41F3-B999-622361C403E3}"/>
              </a:ext>
            </a:extLst>
          </p:cNvPr>
          <p:cNvSpPr txBox="1"/>
          <p:nvPr/>
        </p:nvSpPr>
        <p:spPr>
          <a:xfrm>
            <a:off x="358654" y="5179223"/>
            <a:ext cx="1150654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000000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822714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B52C3-D7CE-4B6A-82A3-9BC6C4D3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950C85-CF53-4503-AE04-EFC806BA1871}"/>
              </a:ext>
            </a:extLst>
          </p:cNvPr>
          <p:cNvSpPr txBox="1"/>
          <p:nvPr/>
        </p:nvSpPr>
        <p:spPr>
          <a:xfrm>
            <a:off x="6857998" y="1971675"/>
            <a:ext cx="441642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000000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7A05E8-CA95-41DB-B854-2C772CD93AA1}"/>
              </a:ext>
            </a:extLst>
          </p:cNvPr>
          <p:cNvSpPr txBox="1"/>
          <p:nvPr/>
        </p:nvSpPr>
        <p:spPr>
          <a:xfrm>
            <a:off x="925282" y="1971675"/>
            <a:ext cx="441642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467115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2E0274-3D57-4726-B483-C6C83949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1D13EF-54B2-49D9-A802-2681E6B8D4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26C5DB-BFAE-4031-94F3-D688F767BD62}"/>
              </a:ext>
            </a:extLst>
          </p:cNvPr>
          <p:cNvSpPr txBox="1"/>
          <p:nvPr/>
        </p:nvSpPr>
        <p:spPr>
          <a:xfrm>
            <a:off x="6832602" y="1971675"/>
            <a:ext cx="4441823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188578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70856-FFE4-4D3F-943D-FECD0374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3A010F-77B4-43AC-B458-4B693AD850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73E847-9E19-43C2-8F83-CC8AF7DC0A3B}"/>
              </a:ext>
            </a:extLst>
          </p:cNvPr>
          <p:cNvSpPr txBox="1"/>
          <p:nvPr/>
        </p:nvSpPr>
        <p:spPr>
          <a:xfrm>
            <a:off x="917541" y="1983700"/>
            <a:ext cx="4441825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3339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33378" y="2701371"/>
            <a:ext cx="5467348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878B8-C0DF-40A0-BA05-070A628A10FC}"/>
              </a:ext>
            </a:extLst>
          </p:cNvPr>
          <p:cNvSpPr/>
          <p:nvPr/>
        </p:nvSpPr>
        <p:spPr>
          <a:xfrm>
            <a:off x="6391276" y="2701370"/>
            <a:ext cx="5458430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503788" y="2843823"/>
            <a:ext cx="5120706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Monolith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2E1A3B1-F8AB-47DC-9132-786177D99D3E}"/>
              </a:ext>
            </a:extLst>
          </p:cNvPr>
          <p:cNvSpPr/>
          <p:nvPr/>
        </p:nvSpPr>
        <p:spPr>
          <a:xfrm>
            <a:off x="6543676" y="2843823"/>
            <a:ext cx="5012562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Micro-Service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18C73C-4B92-4D2C-8F41-6905B364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2792132" y="334804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89F0DEC-2D50-4D98-BEAA-F1D0B75B7B07}"/>
              </a:ext>
            </a:extLst>
          </p:cNvPr>
          <p:cNvCxnSpPr>
            <a:cxnSpLocks/>
          </p:cNvCxnSpPr>
          <p:nvPr/>
        </p:nvCxnSpPr>
        <p:spPr>
          <a:xfrm>
            <a:off x="8898017" y="3348045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5004D-CD81-4214-BB02-12D6B3E9351A}"/>
              </a:ext>
            </a:extLst>
          </p:cNvPr>
          <p:cNvSpPr/>
          <p:nvPr/>
        </p:nvSpPr>
        <p:spPr>
          <a:xfrm>
            <a:off x="8144779" y="6272786"/>
            <a:ext cx="3704926" cy="212103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r>
              <a:rPr lang="fr-FR" sz="1200" b="1">
                <a:solidFill>
                  <a:prstClr val="white"/>
                </a:solidFill>
                <a:latin typeface="Century Gothic" panose="020B0502020202020204" pitchFamily="34" charset="0"/>
              </a:rPr>
              <a:t>A vous de jouer !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546669" y="3500476"/>
            <a:ext cx="5120706" cy="202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Développement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rapide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Adapté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pour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débuter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start-up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Adapté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 pour les petites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équipes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Quelques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personnes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tout au plus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Nécessité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 de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redeployer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 tout le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projet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 pour tout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changement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Build + deploy de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toute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la stack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systématique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AB5893B-A5EE-4B10-BF56-410AFCEA129F}"/>
              </a:ext>
            </a:extLst>
          </p:cNvPr>
          <p:cNvSpPr txBox="1"/>
          <p:nvPr/>
        </p:nvSpPr>
        <p:spPr>
          <a:xfrm>
            <a:off x="6543675" y="3490042"/>
            <a:ext cx="5012562" cy="202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Meilleure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organisation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1 micro-service pour 1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fonction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/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entité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Services </a:t>
            </a:r>
            <a:r>
              <a:rPr lang="en-US" sz="1401" b="1" dirty="0" err="1">
                <a:solidFill>
                  <a:srgbClr val="1F8DBA"/>
                </a:solidFill>
                <a:latin typeface="Century Gothic" panose="020B0502020202020204" pitchFamily="34" charset="0"/>
              </a:rPr>
              <a:t>découplés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Build + deploy par micro-service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Performances</a:t>
            </a:r>
          </a:p>
          <a:p>
            <a:pPr>
              <a:lnSpc>
                <a:spcPts val="1700"/>
              </a:lnSpc>
              <a:defRPr/>
            </a:pP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Si bonne architecture, gain </a:t>
            </a:r>
            <a:r>
              <a:rPr lang="en-US" sz="1001" dirty="0" err="1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en</a:t>
            </a:r>
            <a:r>
              <a:rPr lang="en-US" sz="1001" dirty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performance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BC496E-14A5-4BA0-BAF5-D81A70CBE05E}"/>
              </a:ext>
            </a:extLst>
          </p:cNvPr>
          <p:cNvSpPr/>
          <p:nvPr/>
        </p:nvSpPr>
        <p:spPr>
          <a:xfrm>
            <a:off x="410744" y="1365144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1F8EBB"/>
                </a:solidFill>
                <a:latin typeface="Century Gothic" panose="020B0502020202020204" pitchFamily="34" charset="0"/>
              </a:rPr>
              <a:t>Architecture Micro-Services</a:t>
            </a:r>
          </a:p>
          <a:p>
            <a:pPr algn="ctr"/>
            <a:r>
              <a:rPr lang="fr-FR" sz="1801" b="1" dirty="0">
                <a:solidFill>
                  <a:srgbClr val="000000"/>
                </a:solidFill>
                <a:latin typeface="Century Gothic" panose="020B0502020202020204" pitchFamily="34" charset="0"/>
              </a:rPr>
              <a:t>Pourquoi ?</a:t>
            </a:r>
          </a:p>
        </p:txBody>
      </p:sp>
      <p:pic>
        <p:nvPicPr>
          <p:cNvPr id="17" name="Graphique 3">
            <a:extLst>
              <a:ext uri="{FF2B5EF4-FFF2-40B4-BE49-F238E27FC236}">
                <a16:creationId xmlns:a16="http://schemas.microsoft.com/office/drawing/2014/main" id="{CF86FFD9-F118-41C1-B779-E7D6A1CB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5887059" y="4011325"/>
            <a:ext cx="458618" cy="340265"/>
          </a:xfrm>
          <a:prstGeom prst="rect">
            <a:avLst/>
          </a:prstGeom>
          <a:effectLst>
            <a:outerShdw blurRad="63500" sx="105000" sy="105000" algn="ctr" rotWithShape="0">
              <a:prstClr val="black">
                <a:alpha val="2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3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20F71-640A-4277-A0A3-03988415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6CF7DE-8690-404E-BB0A-3C60C2499485}"/>
              </a:ext>
            </a:extLst>
          </p:cNvPr>
          <p:cNvSpPr txBox="1"/>
          <p:nvPr/>
        </p:nvSpPr>
        <p:spPr>
          <a:xfrm>
            <a:off x="6259286" y="1430535"/>
            <a:ext cx="265611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14536D5-220C-4F55-BA7D-7A6991E2BED5}"/>
              </a:ext>
            </a:extLst>
          </p:cNvPr>
          <p:cNvSpPr txBox="1"/>
          <p:nvPr/>
        </p:nvSpPr>
        <p:spPr>
          <a:xfrm>
            <a:off x="337456" y="4147381"/>
            <a:ext cx="262345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prstClr val="black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85964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30222-8B65-41CB-860D-ECC38773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04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84BE0-7EEC-4C1E-9621-EB4041D3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0C0868-5502-41EC-9584-1E7573911D12}"/>
              </a:ext>
            </a:extLst>
          </p:cNvPr>
          <p:cNvSpPr txBox="1"/>
          <p:nvPr/>
        </p:nvSpPr>
        <p:spPr>
          <a:xfrm>
            <a:off x="6124646" y="1429962"/>
            <a:ext cx="5664582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879758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DAE92-7330-41A4-BEEA-480CAA7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A1A3D9-93A2-4ADF-B884-DF3C5472C540}"/>
              </a:ext>
            </a:extLst>
          </p:cNvPr>
          <p:cNvSpPr txBox="1"/>
          <p:nvPr/>
        </p:nvSpPr>
        <p:spPr>
          <a:xfrm>
            <a:off x="343759" y="1420797"/>
            <a:ext cx="11543441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223327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5E34A-D00A-4FC3-9487-496FD9E3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7C2B7F9-FFE3-4B65-8659-DE80AA1DB4DA}"/>
              </a:ext>
            </a:extLst>
          </p:cNvPr>
          <p:cNvSpPr txBox="1"/>
          <p:nvPr/>
        </p:nvSpPr>
        <p:spPr>
          <a:xfrm>
            <a:off x="337457" y="1442567"/>
            <a:ext cx="11527972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prstClr val="black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200578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409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1C83F954-33C8-40D1-9BFD-7DFF9B40D7BB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>
                <a:solidFill>
                  <a:schemeClr val="bg1"/>
                </a:solidFill>
                <a:latin typeface="Century Gothic" panose="020B0502020202020204" pitchFamily="34" charset="0"/>
              </a:rPr>
              <a:t>Sous-titre si nécessaire</a:t>
            </a:r>
            <a:endParaRPr lang="en-US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4D7C3-E6E0-45F0-929B-D971A94573AE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3A0EFDF-AA96-4C57-997E-A0701EC11B74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17B5674-F004-4894-9499-E931227E8E8E}"/>
                </a:ext>
              </a:extLst>
            </p:cNvPr>
            <p:cNvSpPr txBox="1"/>
            <p:nvPr/>
          </p:nvSpPr>
          <p:spPr>
            <a:xfrm>
              <a:off x="680132" y="3236754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Century Gothic" panose="020B0502020202020204" pitchFamily="34" charset="0"/>
                </a:rPr>
                <a:t>Concept de la section</a:t>
              </a: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84519865-CC9E-4990-9A11-14BE053758E2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Titre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partie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b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taille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36). </a:t>
            </a:r>
            <a:endParaRPr kumimoji="0" lang="en-US" sz="36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62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12BAB-DE73-4A38-804D-AAFF6DF2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A9539CB-27B7-44C0-A5BD-48D72D503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E8BBB6-507C-4432-B535-AD35F44828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522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2E183D-2B86-4A13-B0D4-25F2F34D0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6409E-9C4E-402F-9ABD-8F995E4A28B6}"/>
              </a:ext>
            </a:extLst>
          </p:cNvPr>
          <p:cNvSpPr/>
          <p:nvPr/>
        </p:nvSpPr>
        <p:spPr>
          <a:xfrm>
            <a:off x="689810" y="3141111"/>
            <a:ext cx="49088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60 pour </a:t>
            </a:r>
          </a:p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les chiffres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8CC0F4-6407-47AD-A1F4-3A38FCDB7D81}"/>
              </a:ext>
            </a:extLst>
          </p:cNvPr>
          <p:cNvSpPr txBox="1"/>
          <p:nvPr/>
        </p:nvSpPr>
        <p:spPr>
          <a:xfrm>
            <a:off x="6244963" y="2049501"/>
            <a:ext cx="559869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716482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61A50-4718-42BE-8D21-7B1D15D2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FF3B6AC5-C58D-4A95-BAF7-9E06395A0117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7E055F4-CCFA-4AE9-870A-B2C90F9ADDA2}"/>
              </a:ext>
            </a:extLst>
          </p:cNvPr>
          <p:cNvSpPr txBox="1"/>
          <p:nvPr/>
        </p:nvSpPr>
        <p:spPr>
          <a:xfrm>
            <a:off x="6244963" y="2049501"/>
            <a:ext cx="559869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0906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760A5-8DCB-4D5C-B7E0-6DF07261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A47FF-7F16-48DB-B748-35466F4F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503613"/>
            <a:ext cx="7143750" cy="3714750"/>
          </a:xfrm>
          <a:prstGeom prst="rect">
            <a:avLst/>
          </a:prstGeom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FD9F98BC-15E5-4B2A-B30F-570E435B6CFB}"/>
              </a:ext>
            </a:extLst>
          </p:cNvPr>
          <p:cNvSpPr txBox="1"/>
          <p:nvPr/>
        </p:nvSpPr>
        <p:spPr>
          <a:xfrm>
            <a:off x="391886" y="1402748"/>
            <a:ext cx="5704114" cy="14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 dirty="0">
                <a:solidFill>
                  <a:srgbClr val="1F8DBA"/>
                </a:solidFill>
                <a:latin typeface="Century Gothic" panose="020B0502020202020204" pitchFamily="34" charset="0"/>
              </a:rPr>
              <a:t>Architecture micro-services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endParaRPr lang="fr-FR" sz="1401" dirty="0">
              <a:latin typeface="Century Gothic" panose="020B0502020202020204" pitchFamily="34" charset="0"/>
            </a:endParaRP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endParaRPr lang="fr-FR" sz="140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3428B-29AE-49FF-859D-92738856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94C8B537-0860-4C8A-8F82-5B26A456DB6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900CDEB-2BDD-4D0F-B51D-C41F75B90CFE}"/>
              </a:ext>
            </a:extLst>
          </p:cNvPr>
          <p:cNvSpPr txBox="1"/>
          <p:nvPr/>
        </p:nvSpPr>
        <p:spPr>
          <a:xfrm>
            <a:off x="9143999" y="1842673"/>
            <a:ext cx="269965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11280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C8A30-9FE6-4A39-9808-D0225054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ECE22E86-EE35-49AC-BB65-EE31B1348797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BB40BF-F009-4CB6-8E62-34078702CEC2}"/>
              </a:ext>
            </a:extLst>
          </p:cNvPr>
          <p:cNvSpPr txBox="1"/>
          <p:nvPr/>
        </p:nvSpPr>
        <p:spPr>
          <a:xfrm>
            <a:off x="337456" y="1819399"/>
            <a:ext cx="269965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838545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6CD87-76C6-438E-9421-81EB4B96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33A89A94-31FA-4EDC-9EFE-3E316871CCF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A64386-59F9-4778-A1E2-CFEB74A7DE3E}"/>
              </a:ext>
            </a:extLst>
          </p:cNvPr>
          <p:cNvSpPr txBox="1"/>
          <p:nvPr/>
        </p:nvSpPr>
        <p:spPr>
          <a:xfrm>
            <a:off x="326793" y="5179223"/>
            <a:ext cx="11538409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54964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74AC5-A6B6-4AA8-9BE2-16B12EC7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DECEBC-7C04-44A3-8A56-9BE3EB239E8D}"/>
              </a:ext>
            </a:extLst>
          </p:cNvPr>
          <p:cNvSpPr txBox="1"/>
          <p:nvPr/>
        </p:nvSpPr>
        <p:spPr>
          <a:xfrm>
            <a:off x="6847110" y="1973301"/>
            <a:ext cx="4299861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D60C8C-7AE3-4C08-BF24-9E165CADD303}"/>
              </a:ext>
            </a:extLst>
          </p:cNvPr>
          <p:cNvSpPr txBox="1"/>
          <p:nvPr/>
        </p:nvSpPr>
        <p:spPr>
          <a:xfrm>
            <a:off x="936171" y="1973301"/>
            <a:ext cx="4408720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130525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A8CC95-5A72-4F0C-8B40-B4422566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D27BC88-A01A-4D3B-AC94-713D07140E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AB6499-3DAE-478D-B278-4FC53D360615}"/>
              </a:ext>
            </a:extLst>
          </p:cNvPr>
          <p:cNvSpPr txBox="1"/>
          <p:nvPr/>
        </p:nvSpPr>
        <p:spPr>
          <a:xfrm>
            <a:off x="6847110" y="1973301"/>
            <a:ext cx="4427315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859822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30C70-B031-430E-8900-A2F430AA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3A387E-5BAD-4454-AA03-FEE24725F0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1180DB-960F-420D-882F-24CA6F128820}"/>
              </a:ext>
            </a:extLst>
          </p:cNvPr>
          <p:cNvSpPr txBox="1"/>
          <p:nvPr/>
        </p:nvSpPr>
        <p:spPr>
          <a:xfrm>
            <a:off x="917543" y="1971564"/>
            <a:ext cx="4441826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44630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4CA1AA-6C95-40BD-B6C1-5E1B9A73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74C903D-C3DE-44A9-9D4C-EC91C6A4F129}"/>
              </a:ext>
            </a:extLst>
          </p:cNvPr>
          <p:cNvSpPr txBox="1"/>
          <p:nvPr/>
        </p:nvSpPr>
        <p:spPr>
          <a:xfrm>
            <a:off x="6259286" y="1430535"/>
            <a:ext cx="2656114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E7874B6-B207-40D9-8CEA-22A9560120CA}"/>
              </a:ext>
            </a:extLst>
          </p:cNvPr>
          <p:cNvSpPr txBox="1"/>
          <p:nvPr/>
        </p:nvSpPr>
        <p:spPr>
          <a:xfrm>
            <a:off x="337456" y="4147381"/>
            <a:ext cx="262345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prstClr val="black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70321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C1C22-DDFB-4D0E-9DFC-7B660F0C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111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1F74DB-AEE6-497C-ABC4-DDE24DFC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965124-9A6E-4D62-9310-2367EE88C858}"/>
              </a:ext>
            </a:extLst>
          </p:cNvPr>
          <p:cNvSpPr txBox="1"/>
          <p:nvPr/>
        </p:nvSpPr>
        <p:spPr>
          <a:xfrm>
            <a:off x="6120912" y="1438165"/>
            <a:ext cx="5690087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572276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1040B-564D-4566-AFB4-CBCB77A2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B5541EA-225C-41B1-842E-2C0F9FA200B1}"/>
              </a:ext>
            </a:extLst>
          </p:cNvPr>
          <p:cNvSpPr txBox="1"/>
          <p:nvPr/>
        </p:nvSpPr>
        <p:spPr>
          <a:xfrm>
            <a:off x="351483" y="1427276"/>
            <a:ext cx="11503059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61593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F7E931A-D109-422E-809D-23400977A6ED}"/>
              </a:ext>
            </a:extLst>
          </p:cNvPr>
          <p:cNvSpPr/>
          <p:nvPr/>
        </p:nvSpPr>
        <p:spPr>
          <a:xfrm>
            <a:off x="379973" y="2701367"/>
            <a:ext cx="2591837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04DBF-44C6-4199-9B2A-69278590C834}"/>
              </a:ext>
            </a:extLst>
          </p:cNvPr>
          <p:cNvSpPr/>
          <p:nvPr/>
        </p:nvSpPr>
        <p:spPr>
          <a:xfrm>
            <a:off x="550383" y="2843819"/>
            <a:ext cx="2201313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err="1" smtClean="0">
                <a:solidFill>
                  <a:srgbClr val="FF6600"/>
                </a:solidFill>
                <a:latin typeface="Century Gothic" panose="020B0502020202020204" pitchFamily="34" charset="0"/>
              </a:rPr>
              <a:t>Cours</a:t>
            </a:r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 </a:t>
            </a:r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1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18C73C-4B92-4D2C-8F41-6905B364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Présentations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F99AC0D-B4D5-4D52-B27F-CE9F1ADF85D5}"/>
              </a:ext>
            </a:extLst>
          </p:cNvPr>
          <p:cNvCxnSpPr>
            <a:cxnSpLocks/>
          </p:cNvCxnSpPr>
          <p:nvPr/>
        </p:nvCxnSpPr>
        <p:spPr>
          <a:xfrm>
            <a:off x="1457602" y="3300416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95004D-CD81-4214-BB02-12D6B3E9351A}"/>
              </a:ext>
            </a:extLst>
          </p:cNvPr>
          <p:cNvSpPr/>
          <p:nvPr/>
        </p:nvSpPr>
        <p:spPr>
          <a:xfrm>
            <a:off x="8297179" y="6272786"/>
            <a:ext cx="3704926" cy="212103"/>
          </a:xfrm>
          <a:prstGeom prst="rect">
            <a:avLst/>
          </a:prstGeom>
          <a:solidFill>
            <a:srgbClr val="1F8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>
              <a:defRPr/>
            </a:pPr>
            <a:r>
              <a:rPr lang="fr-FR" sz="1200" b="1">
                <a:solidFill>
                  <a:prstClr val="white"/>
                </a:solidFill>
                <a:latin typeface="Century Gothic" panose="020B0502020202020204" pitchFamily="34" charset="0"/>
              </a:rPr>
              <a:t>A vous de jouer !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FC35F9E-C895-452D-BF15-B4819D3CD47A}"/>
              </a:ext>
            </a:extLst>
          </p:cNvPr>
          <p:cNvSpPr txBox="1"/>
          <p:nvPr/>
        </p:nvSpPr>
        <p:spPr>
          <a:xfrm>
            <a:off x="583740" y="3500472"/>
            <a:ext cx="2167956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Azure Storage Account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Creation d’un </a:t>
            </a:r>
            <a:r>
              <a:rPr lang="en-US" sz="1001" dirty="0" err="1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compte</a:t>
            </a:r>
            <a:endParaRPr lang="en-US" sz="1001" dirty="0" smtClean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err="1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ConnectionString</a:t>
            </a: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/</a:t>
            </a:r>
            <a:r>
              <a:rPr lang="en-US" sz="1001" i="1" dirty="0" err="1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AccessKey</a:t>
            </a:r>
            <a:endParaRPr lang="en-US" sz="1001" i="1" dirty="0" smtClean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Replication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Azure Storage Explorer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dirty="0" err="1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Utilisation</a:t>
            </a:r>
            <a:r>
              <a:rPr lang="en-US" sz="100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 Explorer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Azure Table Storage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SDK </a:t>
            </a: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+ </a:t>
            </a: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TP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BC496E-14A5-4BA0-BAF5-D81A70CBE05E}"/>
              </a:ext>
            </a:extLst>
          </p:cNvPr>
          <p:cNvSpPr/>
          <p:nvPr/>
        </p:nvSpPr>
        <p:spPr>
          <a:xfrm>
            <a:off x="410744" y="1365144"/>
            <a:ext cx="11438962" cy="109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1F8EBB"/>
                </a:solidFill>
                <a:latin typeface="Century Gothic" panose="020B0502020202020204" pitchFamily="34" charset="0"/>
              </a:rPr>
              <a:t>Déroulement des cours &amp; notation</a:t>
            </a:r>
          </a:p>
          <a:p>
            <a:pPr algn="ctr"/>
            <a:r>
              <a:rPr lang="fr-FR" sz="1801" b="1" dirty="0">
                <a:solidFill>
                  <a:srgbClr val="000000"/>
                </a:solidFill>
                <a:latin typeface="Century Gothic" panose="020B0502020202020204" pitchFamily="34" charset="0"/>
              </a:rPr>
              <a:t>4 TP de </a:t>
            </a:r>
            <a:r>
              <a:rPr lang="fr-FR" sz="1801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1h30~3h</a:t>
            </a:r>
            <a:endParaRPr lang="fr-FR" sz="1801" b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81A4F4-F9DF-4D23-8D45-2AB214803F9E}"/>
              </a:ext>
            </a:extLst>
          </p:cNvPr>
          <p:cNvSpPr/>
          <p:nvPr/>
        </p:nvSpPr>
        <p:spPr>
          <a:xfrm>
            <a:off x="3329007" y="2701367"/>
            <a:ext cx="2591837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A5F178-17FA-4447-9254-E1084CBBE1D7}"/>
              </a:ext>
            </a:extLst>
          </p:cNvPr>
          <p:cNvSpPr/>
          <p:nvPr/>
        </p:nvSpPr>
        <p:spPr>
          <a:xfrm>
            <a:off x="3499417" y="2843819"/>
            <a:ext cx="2201313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 err="1" smtClean="0">
                <a:solidFill>
                  <a:srgbClr val="FF6600"/>
                </a:solidFill>
                <a:latin typeface="Century Gothic" panose="020B0502020202020204" pitchFamily="34" charset="0"/>
              </a:rPr>
              <a:t>Cours</a:t>
            </a:r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 </a:t>
            </a:r>
            <a:r>
              <a:rPr lang="en-GB" sz="1801" b="1" dirty="0" smtClean="0">
                <a:solidFill>
                  <a:srgbClr val="FF6600"/>
                </a:solidFill>
                <a:latin typeface="Century Gothic" panose="020B0502020202020204" pitchFamily="34" charset="0"/>
              </a:rPr>
              <a:t>2</a:t>
            </a:r>
            <a:endParaRPr lang="en-GB" sz="1801" b="1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Connecteur droit 26">
            <a:extLst>
              <a:ext uri="{FF2B5EF4-FFF2-40B4-BE49-F238E27FC236}">
                <a16:creationId xmlns:a16="http://schemas.microsoft.com/office/drawing/2014/main" id="{68CD0366-02E6-4681-B6A1-C731EF57BDE4}"/>
              </a:ext>
            </a:extLst>
          </p:cNvPr>
          <p:cNvCxnSpPr>
            <a:cxnSpLocks/>
          </p:cNvCxnSpPr>
          <p:nvPr/>
        </p:nvCxnSpPr>
        <p:spPr>
          <a:xfrm>
            <a:off x="4406636" y="3300416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30">
            <a:extLst>
              <a:ext uri="{FF2B5EF4-FFF2-40B4-BE49-F238E27FC236}">
                <a16:creationId xmlns:a16="http://schemas.microsoft.com/office/drawing/2014/main" id="{AFA36F20-E7E1-4078-97C1-C7D49CC89458}"/>
              </a:ext>
            </a:extLst>
          </p:cNvPr>
          <p:cNvSpPr txBox="1"/>
          <p:nvPr/>
        </p:nvSpPr>
        <p:spPr>
          <a:xfrm>
            <a:off x="3532774" y="3500472"/>
            <a:ext cx="216795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Blob Storage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latin typeface="Century Gothic" panose="020B0502020202020204" pitchFamily="34" charset="0"/>
              </a:rPr>
              <a:t>Containers</a:t>
            </a:r>
            <a:r>
              <a:rPr lang="en-US" sz="1001" i="1" dirty="0">
                <a:latin typeface="Century Gothic" panose="020B0502020202020204" pitchFamily="34" charset="0"/>
              </a:rPr>
              <a:t>, Virtual Path </a:t>
            </a:r>
            <a:r>
              <a:rPr lang="en-US" sz="1001" i="1" dirty="0" smtClean="0">
                <a:latin typeface="Century Gothic" panose="020B0502020202020204" pitchFamily="34" charset="0"/>
              </a:rPr>
              <a:t>…</a:t>
            </a: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latin typeface="Century Gothic" panose="020B0502020202020204" pitchFamily="34" charset="0"/>
              </a:rPr>
              <a:t>Metadata</a:t>
            </a: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err="1" smtClean="0">
                <a:latin typeface="Century Gothic" panose="020B0502020202020204" pitchFamily="34" charset="0"/>
              </a:rPr>
              <a:t>SaasUrl</a:t>
            </a:r>
            <a:r>
              <a:rPr lang="en-US" sz="1001" i="1" dirty="0" smtClean="0">
                <a:latin typeface="Century Gothic" panose="020B0502020202020204" pitchFamily="34" charset="0"/>
              </a:rPr>
              <a:t> </a:t>
            </a:r>
            <a:r>
              <a:rPr lang="en-US" sz="1001" i="1" dirty="0">
                <a:latin typeface="Century Gothic" panose="020B0502020202020204" pitchFamily="34" charset="0"/>
              </a:rPr>
              <a:t>(</a:t>
            </a:r>
            <a:r>
              <a:rPr lang="en-US" sz="1001" i="1" dirty="0" err="1">
                <a:latin typeface="Century Gothic" panose="020B0502020202020204" pitchFamily="34" charset="0"/>
              </a:rPr>
              <a:t>Presigned</a:t>
            </a:r>
            <a:r>
              <a:rPr lang="en-US" sz="1001" i="1" dirty="0">
                <a:latin typeface="Century Gothic" panose="020B0502020202020204" pitchFamily="34" charset="0"/>
              </a:rPr>
              <a:t> </a:t>
            </a:r>
            <a:r>
              <a:rPr lang="en-US" sz="1001" i="1" dirty="0" err="1" smtClean="0">
                <a:latin typeface="Century Gothic" panose="020B0502020202020204" pitchFamily="34" charset="0"/>
              </a:rPr>
              <a:t>Url</a:t>
            </a:r>
            <a:r>
              <a:rPr lang="en-US" sz="1001" i="1" dirty="0" smtClean="0">
                <a:latin typeface="Century Gothic" panose="020B0502020202020204" pitchFamily="34" charset="0"/>
              </a:rPr>
              <a:t>)</a:t>
            </a: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latin typeface="Century Gothic" panose="020B0502020202020204" pitchFamily="34" charset="0"/>
              </a:rPr>
              <a:t>Lease Management</a:t>
            </a: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latin typeface="Century Gothic" panose="020B0502020202020204" pitchFamily="34" charset="0"/>
              </a:rPr>
              <a:t>SDK + TP</a:t>
            </a:r>
            <a:endParaRPr lang="en-US" sz="1001" i="1" dirty="0">
              <a:latin typeface="Century Gothic" panose="020B0502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3E9A33-F5A2-4971-9DF3-1C52B52E9E3B}"/>
              </a:ext>
            </a:extLst>
          </p:cNvPr>
          <p:cNvSpPr/>
          <p:nvPr/>
        </p:nvSpPr>
        <p:spPr>
          <a:xfrm>
            <a:off x="6296025" y="2701367"/>
            <a:ext cx="2591837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A3A1DF-40AD-43BB-90BB-3B0BA73E88E7}"/>
              </a:ext>
            </a:extLst>
          </p:cNvPr>
          <p:cNvSpPr/>
          <p:nvPr/>
        </p:nvSpPr>
        <p:spPr>
          <a:xfrm>
            <a:off x="6466435" y="2843819"/>
            <a:ext cx="2201313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TP3</a:t>
            </a:r>
          </a:p>
        </p:txBody>
      </p:sp>
      <p:cxnSp>
        <p:nvCxnSpPr>
          <p:cNvPr id="33" name="Connecteur droit 26">
            <a:extLst>
              <a:ext uri="{FF2B5EF4-FFF2-40B4-BE49-F238E27FC236}">
                <a16:creationId xmlns:a16="http://schemas.microsoft.com/office/drawing/2014/main" id="{DD20FF8C-A16B-4BC1-B421-3F67AE357397}"/>
              </a:ext>
            </a:extLst>
          </p:cNvPr>
          <p:cNvCxnSpPr>
            <a:cxnSpLocks/>
          </p:cNvCxnSpPr>
          <p:nvPr/>
        </p:nvCxnSpPr>
        <p:spPr>
          <a:xfrm>
            <a:off x="7373654" y="3300416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0">
            <a:extLst>
              <a:ext uri="{FF2B5EF4-FFF2-40B4-BE49-F238E27FC236}">
                <a16:creationId xmlns:a16="http://schemas.microsoft.com/office/drawing/2014/main" id="{811D98F1-7BB6-4834-870F-8207E9271D80}"/>
              </a:ext>
            </a:extLst>
          </p:cNvPr>
          <p:cNvSpPr txBox="1"/>
          <p:nvPr/>
        </p:nvSpPr>
        <p:spPr>
          <a:xfrm>
            <a:off x="6499792" y="3500472"/>
            <a:ext cx="2167956" cy="2926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dirty="0" err="1" smtClean="0">
                <a:solidFill>
                  <a:srgbClr val="1F8DBA"/>
                </a:solidFill>
                <a:latin typeface="Century Gothic" panose="020B0502020202020204" pitchFamily="34" charset="0"/>
              </a:rPr>
              <a:t>Producteurs</a:t>
            </a: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 </a:t>
            </a:r>
            <a:r>
              <a:rPr lang="en-US" sz="1401" b="1" dirty="0">
                <a:solidFill>
                  <a:srgbClr val="1F8DBA"/>
                </a:solidFill>
                <a:latin typeface="Century Gothic" panose="020B0502020202020204" pitchFamily="34" charset="0"/>
              </a:rPr>
              <a:t>/ </a:t>
            </a:r>
            <a:r>
              <a:rPr lang="en-US" sz="1401" b="1" dirty="0" err="1" smtClean="0">
                <a:solidFill>
                  <a:srgbClr val="1F8DBA"/>
                </a:solidFill>
                <a:latin typeface="Century Gothic" panose="020B0502020202020204" pitchFamily="34" charset="0"/>
              </a:rPr>
              <a:t>Consommateurs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err="1" smtClean="0">
                <a:solidFill>
                  <a:srgbClr val="1F8DBA"/>
                </a:solidFill>
                <a:latin typeface="Century Gothic" panose="020B0502020202020204" pitchFamily="34" charset="0"/>
              </a:rPr>
              <a:t>Scalabilite</a:t>
            </a: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 et Micro Services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Gateway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Worker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Azure Queue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Pulling System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Message Visibility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Dead Letter Queue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SDK + TP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C47669-007F-4F43-8B86-6B02910A49D5}"/>
              </a:ext>
            </a:extLst>
          </p:cNvPr>
          <p:cNvSpPr/>
          <p:nvPr/>
        </p:nvSpPr>
        <p:spPr>
          <a:xfrm>
            <a:off x="9263043" y="2701367"/>
            <a:ext cx="2591837" cy="3716090"/>
          </a:xfrm>
          <a:prstGeom prst="rect">
            <a:avLst/>
          </a:prstGeom>
          <a:gradFill>
            <a:gsLst>
              <a:gs pos="0">
                <a:srgbClr val="E1F5FF"/>
              </a:gs>
              <a:gs pos="100000">
                <a:srgbClr val="E1F5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31EAF2-70E9-414A-8B2F-29813484B524}"/>
              </a:ext>
            </a:extLst>
          </p:cNvPr>
          <p:cNvSpPr/>
          <p:nvPr/>
        </p:nvSpPr>
        <p:spPr>
          <a:xfrm>
            <a:off x="9433453" y="2843819"/>
            <a:ext cx="2201313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1" b="1" dirty="0">
                <a:solidFill>
                  <a:srgbClr val="FF6600"/>
                </a:solidFill>
                <a:latin typeface="Century Gothic" panose="020B0502020202020204" pitchFamily="34" charset="0"/>
              </a:rPr>
              <a:t>TP4</a:t>
            </a:r>
          </a:p>
        </p:txBody>
      </p:sp>
      <p:cxnSp>
        <p:nvCxnSpPr>
          <p:cNvPr id="41" name="Connecteur droit 26">
            <a:extLst>
              <a:ext uri="{FF2B5EF4-FFF2-40B4-BE49-F238E27FC236}">
                <a16:creationId xmlns:a16="http://schemas.microsoft.com/office/drawing/2014/main" id="{82998EED-986B-4C7B-98D7-AC2CE15E5D4A}"/>
              </a:ext>
            </a:extLst>
          </p:cNvPr>
          <p:cNvCxnSpPr>
            <a:cxnSpLocks/>
          </p:cNvCxnSpPr>
          <p:nvPr/>
        </p:nvCxnSpPr>
        <p:spPr>
          <a:xfrm>
            <a:off x="10340672" y="3300416"/>
            <a:ext cx="448122" cy="0"/>
          </a:xfrm>
          <a:prstGeom prst="line">
            <a:avLst/>
          </a:prstGeom>
          <a:ln w="12700">
            <a:solidFill>
              <a:srgbClr val="1A96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30">
            <a:extLst>
              <a:ext uri="{FF2B5EF4-FFF2-40B4-BE49-F238E27FC236}">
                <a16:creationId xmlns:a16="http://schemas.microsoft.com/office/drawing/2014/main" id="{751C3732-2E9E-4C18-AE84-DECDBA6A6EAC}"/>
              </a:ext>
            </a:extLst>
          </p:cNvPr>
          <p:cNvSpPr txBox="1"/>
          <p:nvPr/>
        </p:nvSpPr>
        <p:spPr>
          <a:xfrm>
            <a:off x="9466810" y="3500472"/>
            <a:ext cx="2167956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Azure Functions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Trigger</a:t>
            </a: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err="1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Cron</a:t>
            </a:r>
            <a:endParaRPr lang="en-US" sz="1001" i="1" dirty="0" smtClean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 marL="171450" indent="-171450" defTabSz="914423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Limitations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defTabSz="914423">
              <a:lnSpc>
                <a:spcPts val="1700"/>
              </a:lnSpc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Event Grid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r>
              <a:rPr lang="en-US" sz="1001" i="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Notification System</a:t>
            </a:r>
          </a:p>
          <a:p>
            <a:pPr marL="171450" indent="-171450">
              <a:lnSpc>
                <a:spcPts val="1700"/>
              </a:lnSpc>
              <a:buFontTx/>
              <a:buChar char="-"/>
              <a:defRPr/>
            </a:pPr>
            <a:endParaRPr lang="en-US" sz="1001" i="1" dirty="0">
              <a:solidFill>
                <a:srgbClr val="E7E6E6">
                  <a:lumMod val="25000"/>
                </a:srgbClr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401" b="1" dirty="0" smtClean="0">
                <a:solidFill>
                  <a:srgbClr val="1F8DBA"/>
                </a:solidFill>
                <a:latin typeface="Century Gothic" panose="020B0502020202020204" pitchFamily="34" charset="0"/>
              </a:rPr>
              <a:t>Orchestrator</a:t>
            </a:r>
            <a:endParaRPr lang="en-US" sz="1401" b="1" dirty="0">
              <a:solidFill>
                <a:srgbClr val="1F8DBA"/>
              </a:solidFill>
              <a:latin typeface="Century Gothic" panose="020B0502020202020204" pitchFamily="34" charset="0"/>
            </a:endParaRPr>
          </a:p>
          <a:p>
            <a:pPr>
              <a:lnSpc>
                <a:spcPts val="1700"/>
              </a:lnSpc>
              <a:defRPr/>
            </a:pPr>
            <a:r>
              <a:rPr lang="en-US" sz="1001" dirty="0" smtClean="0">
                <a:solidFill>
                  <a:srgbClr val="E7E6E6">
                    <a:lumMod val="25000"/>
                  </a:srgbClr>
                </a:solidFill>
                <a:latin typeface="Century Gothic" panose="020B0502020202020204" pitchFamily="34" charset="0"/>
              </a:rPr>
              <a:t>SDK + TP</a:t>
            </a:r>
            <a:endParaRPr lang="en-US" sz="1001" i="1" dirty="0">
              <a:solidFill>
                <a:srgbClr val="1F8DBA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1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/>
      <p:bldP spid="31" grpId="0"/>
      <p:bldP spid="21" grpId="0" animBg="1"/>
      <p:bldP spid="23" grpId="0"/>
      <p:bldP spid="26" grpId="0"/>
      <p:bldP spid="30" grpId="0" animBg="1"/>
      <p:bldP spid="32" grpId="0"/>
      <p:bldP spid="37" grpId="0"/>
      <p:bldP spid="38" grpId="0" animBg="1"/>
      <p:bldP spid="40" grpId="0"/>
      <p:bldP spid="4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07DD3-5F20-4073-868A-B3E0077B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CC55FDC-FAE9-4DCA-9417-0BD54EAF6AE8}"/>
              </a:ext>
            </a:extLst>
          </p:cNvPr>
          <p:cNvSpPr txBox="1"/>
          <p:nvPr/>
        </p:nvSpPr>
        <p:spPr>
          <a:xfrm>
            <a:off x="351483" y="1427276"/>
            <a:ext cx="11503059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000000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656765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1298C024-2873-4015-8EEF-7BC6F5365E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433185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256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>
                <a:solidFill>
                  <a:schemeClr val="bg1"/>
                </a:solidFill>
                <a:latin typeface="Century Gothic" panose="020B0502020202020204" pitchFamily="34" charset="0"/>
              </a:rPr>
              <a:t>Sous-titre si nécessaire</a:t>
            </a:r>
            <a:endParaRPr lang="en-US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Century Gothic" panose="020B0502020202020204" pitchFamily="34" charset="0"/>
                </a:rPr>
                <a:t>Concept de la section</a:t>
              </a: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Titre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partie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b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taille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36). </a:t>
            </a:r>
            <a:endParaRPr kumimoji="0" lang="en-US" sz="36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489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ABD750-FA36-4CB1-AA6F-1E3D44C4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A1ED6D-7979-41A5-8BD9-579D9D755E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567EC3-D0C9-4F80-AE23-7943B6C12E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587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ED6AD-CDD2-48C2-8BDC-9F9C8CAB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18315-FA09-4422-8B17-78A2E63ED1C0}"/>
              </a:ext>
            </a:extLst>
          </p:cNvPr>
          <p:cNvSpPr/>
          <p:nvPr/>
        </p:nvSpPr>
        <p:spPr>
          <a:xfrm>
            <a:off x="689810" y="3141111"/>
            <a:ext cx="49088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60 pour </a:t>
            </a:r>
          </a:p>
          <a:p>
            <a:r>
              <a:rPr lang="fr-FR" sz="6000" b="1">
                <a:solidFill>
                  <a:srgbClr val="FF6600"/>
                </a:solidFill>
                <a:latin typeface="Century Gothic" panose="020B0502020202020204" pitchFamily="34" charset="0"/>
              </a:rPr>
              <a:t>les chiffres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DC39CE7-15A5-4C28-ABF1-61158FE38D44}"/>
              </a:ext>
            </a:extLst>
          </p:cNvPr>
          <p:cNvSpPr txBox="1"/>
          <p:nvPr/>
        </p:nvSpPr>
        <p:spPr>
          <a:xfrm>
            <a:off x="6223191" y="2049501"/>
            <a:ext cx="5620466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942877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533F5A-A591-4102-AB7F-B3CCFD83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B9A79C-C606-4A23-B0B1-FD050F4B36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4899D4D4-9429-4641-8994-E4D9AF73ACB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38190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4B57E-D048-4479-BFDB-A350D01A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970CD7C2-6971-4C50-A708-17610E3710F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CCFF110-8B37-4AB6-8B66-15DECC51585E}"/>
              </a:ext>
            </a:extLst>
          </p:cNvPr>
          <p:cNvSpPr txBox="1"/>
          <p:nvPr/>
        </p:nvSpPr>
        <p:spPr>
          <a:xfrm>
            <a:off x="9133114" y="1821275"/>
            <a:ext cx="2732315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589311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5B795-4911-46AC-B858-15913845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B04FFB6B-71FE-42B7-B28D-CCB4E4308AA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F00D31-713E-45F5-9162-C5C89B6CF455}"/>
              </a:ext>
            </a:extLst>
          </p:cNvPr>
          <p:cNvSpPr txBox="1"/>
          <p:nvPr/>
        </p:nvSpPr>
        <p:spPr>
          <a:xfrm>
            <a:off x="337458" y="1821274"/>
            <a:ext cx="2699656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4630369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62D113-5C5E-497C-8790-ED371115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58560413-45E4-43F9-9DC7-B15D371F1F1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50503CC-3E8B-4757-B385-3D5987030043}"/>
              </a:ext>
            </a:extLst>
          </p:cNvPr>
          <p:cNvSpPr txBox="1"/>
          <p:nvPr/>
        </p:nvSpPr>
        <p:spPr>
          <a:xfrm>
            <a:off x="326794" y="5199847"/>
            <a:ext cx="11538408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72467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B5BCCF19-9E4D-4490-B00F-8B2B2EB74340}"/>
              </a:ext>
            </a:extLst>
          </p:cNvPr>
          <p:cNvSpPr txBox="1">
            <a:spLocks/>
          </p:cNvSpPr>
          <p:nvPr/>
        </p:nvSpPr>
        <p:spPr>
          <a:xfrm>
            <a:off x="682720" y="5590310"/>
            <a:ext cx="4555101" cy="719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16013" indent="-2016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A6E2B8D-B73B-43E9-9EFA-E7239EB94888}"/>
              </a:ext>
            </a:extLst>
          </p:cNvPr>
          <p:cNvGrpSpPr/>
          <p:nvPr/>
        </p:nvGrpSpPr>
        <p:grpSpPr>
          <a:xfrm>
            <a:off x="680132" y="3662785"/>
            <a:ext cx="3390581" cy="369332"/>
            <a:chOff x="680132" y="3236754"/>
            <a:chExt cx="3390581" cy="369332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9AD97E88-ACB0-4ECA-8E30-A79F27D68E35}"/>
                </a:ext>
              </a:extLst>
            </p:cNvPr>
            <p:cNvCxnSpPr>
              <a:cxnSpLocks/>
            </p:cNvCxnSpPr>
            <p:nvPr/>
          </p:nvCxnSpPr>
          <p:spPr>
            <a:xfrm>
              <a:off x="3402119" y="3445764"/>
              <a:ext cx="668594" cy="0"/>
            </a:xfrm>
            <a:prstGeom prst="line">
              <a:avLst/>
            </a:prstGeom>
            <a:ln>
              <a:solidFill>
                <a:srgbClr val="48C6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61260C8-2EAA-4955-9137-A7FEF835906D}"/>
                </a:ext>
              </a:extLst>
            </p:cNvPr>
            <p:cNvSpPr txBox="1"/>
            <p:nvPr/>
          </p:nvSpPr>
          <p:spPr>
            <a:xfrm>
              <a:off x="680132" y="32367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Sous-titre 4">
            <a:extLst>
              <a:ext uri="{FF2B5EF4-FFF2-40B4-BE49-F238E27FC236}">
                <a16:creationId xmlns:a16="http://schemas.microsoft.com/office/drawing/2014/main" id="{B7F0888A-D180-494A-82F0-2B9F0C197F13}"/>
              </a:ext>
            </a:extLst>
          </p:cNvPr>
          <p:cNvSpPr txBox="1">
            <a:spLocks/>
          </p:cNvSpPr>
          <p:nvPr/>
        </p:nvSpPr>
        <p:spPr>
          <a:xfrm>
            <a:off x="680132" y="4297877"/>
            <a:ext cx="4365530" cy="995365"/>
          </a:xfrm>
          <a:prstGeom prst="rect">
            <a:avLst/>
          </a:prstGeom>
          <a:effectLst>
            <a:outerShdw dist="254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 à Azure Storage</a:t>
            </a:r>
            <a:endParaRPr kumimoji="0" lang="en-US" sz="3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8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06B301-A928-4C8B-815E-766BF434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699F13-E90A-461A-AB85-704418239DAA}"/>
              </a:ext>
            </a:extLst>
          </p:cNvPr>
          <p:cNvSpPr txBox="1"/>
          <p:nvPr/>
        </p:nvSpPr>
        <p:spPr>
          <a:xfrm>
            <a:off x="925286" y="1984558"/>
            <a:ext cx="4419600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698840-A066-49B6-B3D5-A7450DA24687}"/>
              </a:ext>
            </a:extLst>
          </p:cNvPr>
          <p:cNvSpPr txBox="1"/>
          <p:nvPr/>
        </p:nvSpPr>
        <p:spPr>
          <a:xfrm>
            <a:off x="6847116" y="1966146"/>
            <a:ext cx="4419598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1615477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1BCAA-2765-4EB8-994B-E2F5DE1B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18E0A9F-1F5A-4C0C-A9F9-3935D31B67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D73E8F-0B9A-4327-B532-1815A50DC17A}"/>
              </a:ext>
            </a:extLst>
          </p:cNvPr>
          <p:cNvSpPr txBox="1"/>
          <p:nvPr/>
        </p:nvSpPr>
        <p:spPr>
          <a:xfrm>
            <a:off x="6832601" y="1971675"/>
            <a:ext cx="4441823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8898807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E5440-49CB-49AE-A21F-EAD328F0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79CBA8-583C-4B7F-B9B9-1645689613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91E64F-7D73-460A-AA56-4202D404FC8C}"/>
              </a:ext>
            </a:extLst>
          </p:cNvPr>
          <p:cNvSpPr txBox="1"/>
          <p:nvPr/>
        </p:nvSpPr>
        <p:spPr>
          <a:xfrm>
            <a:off x="917541" y="1971564"/>
            <a:ext cx="4362029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5796343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66F3C-1E02-4CA0-A00F-76001C6B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8ECA04-6FCB-4B1C-BCC9-A83C11B8F588}"/>
              </a:ext>
            </a:extLst>
          </p:cNvPr>
          <p:cNvSpPr txBox="1"/>
          <p:nvPr/>
        </p:nvSpPr>
        <p:spPr>
          <a:xfrm>
            <a:off x="6270171" y="1452307"/>
            <a:ext cx="2612572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963B89-8577-4625-9455-AB9200DA2244}"/>
              </a:ext>
            </a:extLst>
          </p:cNvPr>
          <p:cNvSpPr txBox="1"/>
          <p:nvPr/>
        </p:nvSpPr>
        <p:spPr>
          <a:xfrm>
            <a:off x="385010" y="4147381"/>
            <a:ext cx="2597675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prstClr val="black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644833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46F04-C6BC-4E50-9693-A690A1C9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594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085E5-71D1-4EE5-AAC2-DA6921BE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C81BC0-CAA4-4DA1-9FD4-ECE6F734D43C}"/>
              </a:ext>
            </a:extLst>
          </p:cNvPr>
          <p:cNvSpPr txBox="1"/>
          <p:nvPr/>
        </p:nvSpPr>
        <p:spPr>
          <a:xfrm>
            <a:off x="6095999" y="1440847"/>
            <a:ext cx="5682343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053472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75542-3A6F-4663-B01D-170F77CD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174A2E-EFE5-49A7-B4CC-490E20056774}"/>
              </a:ext>
            </a:extLst>
          </p:cNvPr>
          <p:cNvSpPr txBox="1"/>
          <p:nvPr/>
        </p:nvSpPr>
        <p:spPr>
          <a:xfrm>
            <a:off x="346624" y="1438556"/>
            <a:ext cx="11529689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539BC4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solidFill>
                  <a:schemeClr val="bg1"/>
                </a:solidFill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29845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0BC3C-492A-48CE-A386-7F98D43D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597286-E0A8-4F6E-B992-BCAFAF3FB57E}"/>
              </a:ext>
            </a:extLst>
          </p:cNvPr>
          <p:cNvSpPr txBox="1"/>
          <p:nvPr/>
        </p:nvSpPr>
        <p:spPr>
          <a:xfrm>
            <a:off x="368395" y="1405899"/>
            <a:ext cx="11399061" cy="1113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3200" b="1">
                <a:solidFill>
                  <a:srgbClr val="1F8DBA"/>
                </a:solidFill>
                <a:latin typeface="Century Gothic" panose="020B0502020202020204" pitchFamily="34" charset="0"/>
              </a:rPr>
              <a:t>Titre</a:t>
            </a:r>
          </a:p>
          <a:p>
            <a:pPr lvl="0">
              <a:lnSpc>
                <a:spcPct val="150000"/>
              </a:lnSpc>
              <a:buClr>
                <a:srgbClr val="1F8EBB"/>
              </a:buClr>
            </a:pPr>
            <a:r>
              <a:rPr lang="fr-FR" sz="1401">
                <a:latin typeface="Century Gothic" panose="020B0502020202020204" pitchFamily="34" charset="0"/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2583302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66C85FD3-BD82-4004-A215-06D440C2B5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318296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515330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1A21E5310AD44096D97DC9632B704F" ma:contentTypeVersion="8" ma:contentTypeDescription="Crée un document." ma:contentTypeScope="" ma:versionID="f6838cd12b3baf77e023cdbfdf1e5116">
  <xsd:schema xmlns:xsd="http://www.w3.org/2001/XMLSchema" xmlns:xs="http://www.w3.org/2001/XMLSchema" xmlns:p="http://schemas.microsoft.com/office/2006/metadata/properties" xmlns:ns2="6d6cc6a7-00bb-41b4-8086-0cd57535e40c" xmlns:ns3="bc3895fc-f403-4b4a-bfbc-975a6d22cd94" targetNamespace="http://schemas.microsoft.com/office/2006/metadata/properties" ma:root="true" ma:fieldsID="22a941007f98babf6b77210d671187f0" ns2:_="" ns3:_="">
    <xsd:import namespace="6d6cc6a7-00bb-41b4-8086-0cd57535e40c"/>
    <xsd:import namespace="bc3895fc-f403-4b4a-bfbc-975a6d22cd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6cc6a7-00bb-41b4-8086-0cd57535e4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3895fc-f403-4b4a-bfbc-975a6d22cd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3895fc-f403-4b4a-bfbc-975a6d22cd94">
      <UserInfo>
        <DisplayName>Raphaëlle GRALL</DisplayName>
        <AccountId>55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C499BA-F403-4F9F-8C1C-BFC53C3C84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6cc6a7-00bb-41b4-8086-0cd57535e40c"/>
    <ds:schemaRef ds:uri="bc3895fc-f403-4b4a-bfbc-975a6d22cd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B63511-91A5-430F-BBB6-952049320AD5}">
  <ds:schemaRefs>
    <ds:schemaRef ds:uri="http://purl.org/dc/terms/"/>
    <ds:schemaRef ds:uri="http://www.w3.org/XML/1998/namespace"/>
    <ds:schemaRef ds:uri="6d6cc6a7-00bb-41b4-8086-0cd57535e40c"/>
    <ds:schemaRef ds:uri="bc3895fc-f403-4b4a-bfbc-975a6d22cd94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1E0E7F5-ADE9-46A5-B5D9-112E7C1747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2263</Words>
  <Application>Microsoft Office PowerPoint</Application>
  <PresentationFormat>Grand écran</PresentationFormat>
  <Paragraphs>668</Paragraphs>
  <Slides>113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113</vt:i4>
      </vt:variant>
    </vt:vector>
  </HeadingPairs>
  <TitlesOfParts>
    <vt:vector size="122" baseType="lpstr">
      <vt:lpstr>Arial</vt:lpstr>
      <vt:lpstr>Calibri</vt:lpstr>
      <vt:lpstr>Calibri Light</vt:lpstr>
      <vt:lpstr>Century Gothic</vt:lpstr>
      <vt:lpstr>Consolas</vt:lpstr>
      <vt:lpstr>Segoe UI</vt:lpstr>
      <vt:lpstr>Symbol</vt:lpstr>
      <vt:lpstr>Wingdings</vt:lpstr>
      <vt:lpstr>Conception personnalisée</vt:lpstr>
      <vt:lpstr>Présentation PowerPoint</vt:lpstr>
      <vt:lpstr>Présentation PowerPoint</vt:lpstr>
      <vt:lpstr>Présentation PowerPoint</vt:lpstr>
      <vt:lpstr>Présentations</vt:lpstr>
      <vt:lpstr>Présentations</vt:lpstr>
      <vt:lpstr>Présentations</vt:lpstr>
      <vt:lpstr>Présentations</vt:lpstr>
      <vt:lpstr>Présentations</vt:lpstr>
      <vt:lpstr>Présentation PowerPoint</vt:lpstr>
      <vt:lpstr>Cloud</vt:lpstr>
      <vt:lpstr>Microsoft Azure</vt:lpstr>
      <vt:lpstr>Présentation PowerPoint</vt:lpstr>
      <vt:lpstr>Présentation PowerPoint</vt:lpstr>
      <vt:lpstr>Azure Table</vt:lpstr>
      <vt:lpstr>Azure Table</vt:lpstr>
      <vt:lpstr>Azure Table</vt:lpstr>
      <vt:lpstr>Azure Table</vt:lpstr>
      <vt:lpstr>Présentation PowerPoint</vt:lpstr>
      <vt:lpstr>Azure Storage Account</vt:lpstr>
      <vt:lpstr>Azure Storage Account</vt:lpstr>
      <vt:lpstr>Présentation PowerPoint</vt:lpstr>
      <vt:lpstr>Microsoft Azure Storage Explorer</vt:lpstr>
      <vt:lpstr>Microsoft Azure Storage Explorer</vt:lpstr>
      <vt:lpstr>Microsoft Azure Storage Explorer</vt:lpstr>
      <vt:lpstr>Microsoft Azure Storage Explorer</vt:lpstr>
      <vt:lpstr>Présentation PowerPoint</vt:lpstr>
      <vt:lpstr>SDK</vt:lpstr>
      <vt:lpstr>SDK + TP</vt:lpstr>
      <vt:lpstr>Les flèches et icones vectorielles</vt:lpstr>
      <vt:lpstr>Présentation PowerPoint</vt:lpstr>
      <vt:lpstr>Les tailles de textes</vt:lpstr>
      <vt:lpstr>Les couleurs de textes et de fonds</vt:lpstr>
      <vt:lpstr>Ombres</vt:lpstr>
      <vt:lpstr>Les graphiques</vt:lpstr>
      <vt:lpstr>Slides spéciaux « contenus longs »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tailles de textes</vt:lpstr>
      <vt:lpstr>Les couleurs de textes et de fonds</vt:lpstr>
      <vt:lpstr>Type Slide avec image centrale</vt:lpstr>
      <vt:lpstr>Type slide « à étage »</vt:lpstr>
      <vt:lpstr>Slide contenu droite</vt:lpstr>
      <vt:lpstr>Slide contenu gauche</vt:lpstr>
      <vt:lpstr>Ombres</vt:lpstr>
      <vt:lpstr>Les graphiques</vt:lpstr>
      <vt:lpstr>Les flèches et icones vectorielles</vt:lpstr>
      <vt:lpstr>Faire des icones vectorielles Realytics avec PPT (en cas de besoin)</vt:lpstr>
      <vt:lpstr>Slides spéciaux « contenus longs »</vt:lpstr>
      <vt:lpstr>Les logos de partenaires ou de client</vt:lpstr>
      <vt:lpstr>Slide logos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Guénaëlle PERRIN</dc:creator>
  <cp:lastModifiedBy>Utilisateur Windows</cp:lastModifiedBy>
  <cp:revision>38</cp:revision>
  <dcterms:created xsi:type="dcterms:W3CDTF">2018-10-03T09:36:28Z</dcterms:created>
  <dcterms:modified xsi:type="dcterms:W3CDTF">2019-11-09T03:11:59Z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0x010100071A21E5310AD44096D97DC9632B704F</vt:lpwstr>
  </property>
  <property fmtid="{D5CDD505-2E9C-101B-9397-08002B2CF9AE}" pid="3" name="AuthorIds_UIVersion_512">
    <vt:lpwstr>31</vt:lpwstr>
  </property>
  <property fmtid="{D5CDD505-2E9C-101B-9397-08002B2CF9AE}" pid="4" name="AuthorIds_UIVersion_9728">
    <vt:lpwstr>31</vt:lpwstr>
  </property>
</Properties>
</file>